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29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4"/>
  </p:notesMasterIdLst>
  <p:handoutMasterIdLst>
    <p:handoutMasterId r:id="rId15"/>
  </p:handoutMasterIdLst>
  <p:sldIdLst>
    <p:sldId id="294" r:id="rId6"/>
    <p:sldId id="1004" r:id="rId7"/>
    <p:sldId id="1010" r:id="rId8"/>
    <p:sldId id="1009" r:id="rId9"/>
    <p:sldId id="1005" r:id="rId10"/>
    <p:sldId id="1006" r:id="rId11"/>
    <p:sldId id="1007" r:id="rId12"/>
    <p:sldId id="1008" r:id="rId13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2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984"/>
    <a:srgbClr val="376CA3"/>
    <a:srgbClr val="53C4F1"/>
    <a:srgbClr val="5B9BD5"/>
    <a:srgbClr val="FFFFFF"/>
    <a:srgbClr val="000000"/>
    <a:srgbClr val="A54C95"/>
    <a:srgbClr val="56BCD7"/>
    <a:srgbClr val="99A44A"/>
    <a:srgbClr val="ADB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6353" autoAdjust="0"/>
  </p:normalViewPr>
  <p:slideViewPr>
    <p:cSldViewPr snapToGrid="0">
      <p:cViewPr>
        <p:scale>
          <a:sx n="100" d="100"/>
          <a:sy n="100" d="100"/>
        </p:scale>
        <p:origin x="1386" y="390"/>
      </p:cViewPr>
      <p:guideLst>
        <p:guide pos="3840"/>
        <p:guide orient="horz" pos="2160"/>
        <p:guide orient="horz" pos="12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BEEDF72-FB6C-4FB9-8F07-2700FC357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A82DE1-837B-444B-A3C8-4AFC516AA0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817A-3B85-4D67-ADB5-540594A2EC8C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874A2C-8B1E-4551-A428-B464859813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6AA5D8-BFBF-4DD3-8E58-6A4E2E59CE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5C1BE-9400-47DF-AB67-93F6AD7AA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2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E831-3A0E-EE40-8DC9-E75647CDD8BF}" type="datetimeFigureOut">
              <a:rPr kumimoji="1" lang="ko-KR" altLang="en-US" smtClean="0"/>
              <a:t>2020-11-02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4370-950C-B54A-B016-217DD97722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74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있는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A6D191-C075-460E-B862-AE049D5E6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4D4A4E-596D-4826-B24F-B913C25B2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846044-C292-4F37-A9A7-34490C28613D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F32429B9-2E36-41CA-9838-A53079BA2DA5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EFB6D3-5681-40A2-948E-6149401DF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95D7335-FA40-44FB-9EEB-8E2024B26F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371D5E67-01AC-49D0-8B6C-4B18621F11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11FB7BB-DB78-4FFF-88F5-43EE9B7D245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A9CEF19-91A4-4E7D-B83F-3E0F5CFEF24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A5B094-5130-43AF-BFE2-95221EFC7C5C}"/>
              </a:ext>
            </a:extLst>
          </p:cNvPr>
          <p:cNvCxnSpPr>
            <a:cxnSpLocks/>
          </p:cNvCxnSpPr>
          <p:nvPr userDrawn="1"/>
        </p:nvCxnSpPr>
        <p:spPr>
          <a:xfrm>
            <a:off x="0" y="6632008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ACBD309-EF6E-44E7-ADEF-B8F0E472D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77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20FC0D-31B5-4CE1-A5D0-970043C34C2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96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1EF639-DAC0-4521-947C-DB867AF3926F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B2F894-A7D8-4691-A4CC-90116490A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7CF64AFD-3B7B-49F7-8155-A80CCC039DA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92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1B85643-86C9-4506-9ED4-C90371018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00"/>
          <a:stretch/>
        </p:blipFill>
        <p:spPr>
          <a:xfrm>
            <a:off x="0" y="1"/>
            <a:ext cx="12189600" cy="68579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5B8523F-B581-422F-91C5-03C2EDD11D08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099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AA40D9F-4208-4FAD-82F4-0D5456E52FFA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772BED-D398-45A1-AD7A-75E53D45E050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EBAED-743A-4555-A1DA-54273CF754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307FB52-F2A7-43F8-9248-6AB7C7B5A70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95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Noto Sans CJK KR Medium"/>
                <a:cs typeface="Noto Sans CJK KR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E9FAE4-1128-4737-8727-1C213AE9BB89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4D07C8-C99B-404B-8B29-BD974BB7C2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9C99303C-D8E5-404E-AA60-0D8D79DA3019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685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58"/>
            <a:ext cx="12192000" cy="46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877559" y="6477965"/>
            <a:ext cx="174370" cy="120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064630" y="6469240"/>
            <a:ext cx="256540" cy="146050"/>
          </a:xfrm>
          <a:custGeom>
            <a:avLst/>
            <a:gdLst/>
            <a:ahLst/>
            <a:cxnLst/>
            <a:rect l="l" t="t" r="r" b="b"/>
            <a:pathLst>
              <a:path w="256539" h="146050">
                <a:moveTo>
                  <a:pt x="238760" y="102869"/>
                </a:moveTo>
                <a:lnTo>
                  <a:pt x="227203" y="102869"/>
                </a:lnTo>
                <a:lnTo>
                  <a:pt x="227203" y="129197"/>
                </a:lnTo>
                <a:lnTo>
                  <a:pt x="238760" y="129197"/>
                </a:lnTo>
                <a:lnTo>
                  <a:pt x="238760" y="102869"/>
                </a:lnTo>
                <a:close/>
              </a:path>
              <a:path w="256539" h="146050">
                <a:moveTo>
                  <a:pt x="238633" y="10528"/>
                </a:moveTo>
                <a:lnTo>
                  <a:pt x="225425" y="10528"/>
                </a:lnTo>
                <a:lnTo>
                  <a:pt x="167894" y="92328"/>
                </a:lnTo>
                <a:lnTo>
                  <a:pt x="167894" y="102869"/>
                </a:lnTo>
                <a:lnTo>
                  <a:pt x="256286" y="102869"/>
                </a:lnTo>
                <a:lnTo>
                  <a:pt x="256286" y="92328"/>
                </a:lnTo>
                <a:lnTo>
                  <a:pt x="181229" y="92328"/>
                </a:lnTo>
                <a:lnTo>
                  <a:pt x="238633" y="10528"/>
                </a:lnTo>
                <a:close/>
              </a:path>
              <a:path w="256539" h="146050">
                <a:moveTo>
                  <a:pt x="238760" y="54965"/>
                </a:moveTo>
                <a:lnTo>
                  <a:pt x="227203" y="54965"/>
                </a:lnTo>
                <a:lnTo>
                  <a:pt x="227203" y="92328"/>
                </a:lnTo>
                <a:lnTo>
                  <a:pt x="238760" y="92328"/>
                </a:lnTo>
                <a:lnTo>
                  <a:pt x="238760" y="54965"/>
                </a:lnTo>
                <a:close/>
              </a:path>
              <a:path w="256539" h="146050">
                <a:moveTo>
                  <a:pt x="77978" y="108623"/>
                </a:moveTo>
                <a:lnTo>
                  <a:pt x="72263" y="117843"/>
                </a:lnTo>
                <a:lnTo>
                  <a:pt x="77851" y="122339"/>
                </a:lnTo>
                <a:lnTo>
                  <a:pt x="83820" y="125666"/>
                </a:lnTo>
                <a:lnTo>
                  <a:pt x="96647" y="129946"/>
                </a:lnTo>
                <a:lnTo>
                  <a:pt x="103378" y="131013"/>
                </a:lnTo>
                <a:lnTo>
                  <a:pt x="117475" y="131013"/>
                </a:lnTo>
                <a:lnTo>
                  <a:pt x="123698" y="130022"/>
                </a:lnTo>
                <a:lnTo>
                  <a:pt x="133858" y="126072"/>
                </a:lnTo>
                <a:lnTo>
                  <a:pt x="138049" y="123469"/>
                </a:lnTo>
                <a:lnTo>
                  <a:pt x="140869" y="120472"/>
                </a:lnTo>
                <a:lnTo>
                  <a:pt x="104775" y="120472"/>
                </a:lnTo>
                <a:lnTo>
                  <a:pt x="99441" y="119545"/>
                </a:lnTo>
                <a:lnTo>
                  <a:pt x="89281" y="115811"/>
                </a:lnTo>
                <a:lnTo>
                  <a:pt x="83820" y="112801"/>
                </a:lnTo>
                <a:lnTo>
                  <a:pt x="77978" y="108623"/>
                </a:lnTo>
                <a:close/>
              </a:path>
              <a:path w="256539" h="146050">
                <a:moveTo>
                  <a:pt x="138839" y="19253"/>
                </a:moveTo>
                <a:lnTo>
                  <a:pt x="117856" y="19253"/>
                </a:lnTo>
                <a:lnTo>
                  <a:pt x="123444" y="20980"/>
                </a:lnTo>
                <a:lnTo>
                  <a:pt x="127635" y="24434"/>
                </a:lnTo>
                <a:lnTo>
                  <a:pt x="131699" y="27889"/>
                </a:lnTo>
                <a:lnTo>
                  <a:pt x="133731" y="32588"/>
                </a:lnTo>
                <a:lnTo>
                  <a:pt x="133731" y="42354"/>
                </a:lnTo>
                <a:lnTo>
                  <a:pt x="133350" y="44957"/>
                </a:lnTo>
                <a:lnTo>
                  <a:pt x="132334" y="47650"/>
                </a:lnTo>
                <a:lnTo>
                  <a:pt x="131445" y="50330"/>
                </a:lnTo>
                <a:lnTo>
                  <a:pt x="130048" y="52768"/>
                </a:lnTo>
                <a:lnTo>
                  <a:pt x="126492" y="57162"/>
                </a:lnTo>
                <a:lnTo>
                  <a:pt x="124206" y="58953"/>
                </a:lnTo>
                <a:lnTo>
                  <a:pt x="121412" y="60324"/>
                </a:lnTo>
                <a:lnTo>
                  <a:pt x="118745" y="61696"/>
                </a:lnTo>
                <a:lnTo>
                  <a:pt x="115443" y="62382"/>
                </a:lnTo>
                <a:lnTo>
                  <a:pt x="97917" y="62382"/>
                </a:lnTo>
                <a:lnTo>
                  <a:pt x="97917" y="72250"/>
                </a:lnTo>
                <a:lnTo>
                  <a:pt x="114046" y="72250"/>
                </a:lnTo>
                <a:lnTo>
                  <a:pt x="117094" y="72580"/>
                </a:lnTo>
                <a:lnTo>
                  <a:pt x="138684" y="90296"/>
                </a:lnTo>
                <a:lnTo>
                  <a:pt x="138684" y="99682"/>
                </a:lnTo>
                <a:lnTo>
                  <a:pt x="115443" y="120472"/>
                </a:lnTo>
                <a:lnTo>
                  <a:pt x="140869" y="120472"/>
                </a:lnTo>
                <a:lnTo>
                  <a:pt x="144272" y="116992"/>
                </a:lnTo>
                <a:lnTo>
                  <a:pt x="146558" y="113347"/>
                </a:lnTo>
                <a:lnTo>
                  <a:pt x="149352" y="105219"/>
                </a:lnTo>
                <a:lnTo>
                  <a:pt x="150114" y="101053"/>
                </a:lnTo>
                <a:lnTo>
                  <a:pt x="150114" y="87388"/>
                </a:lnTo>
                <a:lnTo>
                  <a:pt x="147955" y="81419"/>
                </a:lnTo>
                <a:lnTo>
                  <a:pt x="139573" y="71323"/>
                </a:lnTo>
                <a:lnTo>
                  <a:pt x="133350" y="68084"/>
                </a:lnTo>
                <a:lnTo>
                  <a:pt x="125095" y="66649"/>
                </a:lnTo>
                <a:lnTo>
                  <a:pt x="129032" y="65341"/>
                </a:lnTo>
                <a:lnTo>
                  <a:pt x="145415" y="33959"/>
                </a:lnTo>
                <a:lnTo>
                  <a:pt x="144653" y="29921"/>
                </a:lnTo>
                <a:lnTo>
                  <a:pt x="141351" y="22567"/>
                </a:lnTo>
                <a:lnTo>
                  <a:pt x="139065" y="19443"/>
                </a:lnTo>
                <a:lnTo>
                  <a:pt x="138839" y="19253"/>
                </a:lnTo>
                <a:close/>
              </a:path>
              <a:path w="256539" h="146050">
                <a:moveTo>
                  <a:pt x="115824" y="8724"/>
                </a:moveTo>
                <a:lnTo>
                  <a:pt x="105918" y="8724"/>
                </a:lnTo>
                <a:lnTo>
                  <a:pt x="101854" y="9245"/>
                </a:lnTo>
                <a:lnTo>
                  <a:pt x="76200" y="27152"/>
                </a:lnTo>
                <a:lnTo>
                  <a:pt x="85217" y="33083"/>
                </a:lnTo>
                <a:lnTo>
                  <a:pt x="88646" y="27698"/>
                </a:lnTo>
                <a:lnTo>
                  <a:pt x="92583" y="24053"/>
                </a:lnTo>
                <a:lnTo>
                  <a:pt x="96901" y="22136"/>
                </a:lnTo>
                <a:lnTo>
                  <a:pt x="101346" y="20218"/>
                </a:lnTo>
                <a:lnTo>
                  <a:pt x="105918" y="19253"/>
                </a:lnTo>
                <a:lnTo>
                  <a:pt x="138839" y="19253"/>
                </a:lnTo>
                <a:lnTo>
                  <a:pt x="132969" y="14287"/>
                </a:lnTo>
                <a:lnTo>
                  <a:pt x="129286" y="12280"/>
                </a:lnTo>
                <a:lnTo>
                  <a:pt x="120650" y="9436"/>
                </a:lnTo>
                <a:lnTo>
                  <a:pt x="115824" y="8724"/>
                </a:lnTo>
                <a:close/>
              </a:path>
              <a:path w="256539" h="146050">
                <a:moveTo>
                  <a:pt x="60706" y="0"/>
                </a:moveTo>
                <a:lnTo>
                  <a:pt x="49530" y="0"/>
                </a:lnTo>
                <a:lnTo>
                  <a:pt x="0" y="145491"/>
                </a:lnTo>
                <a:lnTo>
                  <a:pt x="11049" y="145491"/>
                </a:lnTo>
                <a:lnTo>
                  <a:pt x="6070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966083" y="1579930"/>
            <a:ext cx="4259834" cy="4259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Noto Sans CJK KR Medium"/>
                <a:cs typeface="Noto Sans CJK KR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F4F3FC-C2B0-48B4-B4B2-F6165FDDC596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1D7DA1-7872-4DB1-A043-53704AF691E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372E6CD8-5C1A-4299-BD19-E9513F28540A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206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1" y="0"/>
            <a:ext cx="1218895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Noto Sans CJK KR Medium"/>
                <a:cs typeface="Noto Sans CJK KR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A6114D-0364-4C06-8FE2-E74ACB61B309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5CE0DF-BC96-4D4C-BE17-F851857DCA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1A17B4F-66F4-42DE-9D3A-9343285755B8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758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FF46688-310A-40B0-9764-485C4CDE5121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340956-6C2D-4BF3-965F-C4273D913806}" type="datetimeFigureOut">
              <a:rPr lang="ko-KR" altLang="en-US" smtClean="0"/>
              <a:pPr/>
              <a:t>2020-11-02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FED02-FF8D-47F6-B600-CF394930CF6A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C4E3B-5A03-4E0B-8D76-9E9D864806C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904F45-C556-49B5-8FEF-E94CB45D13A9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B8490A-64F4-4F90-BD7B-A32FFC9D3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9AC0CD8C-DBDE-4797-A96A-542D36FB46E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09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9293DB1-C771-4534-BBFF-8EF4B6D85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D205B07C-8055-4B02-B432-39F5B73642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6183D46B-DC22-4327-B6A7-A3E2A9C3C846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(진한글자없는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7C2B91-AE71-4474-B93A-D2ADE3B9912D}"/>
              </a:ext>
            </a:extLst>
          </p:cNvPr>
          <p:cNvSpPr/>
          <p:nvPr userDrawn="1"/>
        </p:nvSpPr>
        <p:spPr>
          <a:xfrm>
            <a:off x="309600" y="750132"/>
            <a:ext cx="11592000" cy="756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03939E84-B6B6-4E9F-B695-DDD6199C3D84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349912-71BB-412E-AC96-A75397798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8BE97F1F-8E54-4066-8751-8A916898B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913814"/>
            <a:ext cx="11316384" cy="556915"/>
          </a:xfrm>
        </p:spPr>
        <p:txBody>
          <a:bodyPr tIns="0"/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C32305-154B-40DD-9FBA-D02F9CE08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3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E3245B-2600-47A8-A1AB-E514C2078B56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B19F7693-518D-49A3-B0F6-432A03A86273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888FE3-2610-43AC-AABE-B49944D4FA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220051-5B4F-4110-B0F4-F33A34288982}"/>
              </a:ext>
            </a:extLst>
          </p:cNvPr>
          <p:cNvSpPr/>
          <p:nvPr userDrawn="1"/>
        </p:nvSpPr>
        <p:spPr>
          <a:xfrm>
            <a:off x="309600" y="750132"/>
            <a:ext cx="11592000" cy="1368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788588B-9955-4670-A256-B30CE1EB1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E3795F50-90C6-4BEC-97FD-FAC8FF04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DD492FF9-5AB9-4FCA-AACC-3A408948E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F0F35D-4688-4045-A075-3AAEB6D58E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05A14173-3A6C-470F-9732-B96311C95D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F01F22C-67C1-4602-A5BC-555622D098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1117848-CFC1-4FE9-9845-CFFF477E09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64B0A555-9D04-406A-90EA-4C3F14986E7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B5F6D7-3277-4717-85CC-1D49C12F2D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90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304CB9-6FC7-4F00-932D-25B0EAE659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0786" y="2482833"/>
            <a:ext cx="3390427" cy="18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8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DB089B-717C-472E-B349-F9B6396AF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71" r="31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0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580FA-CDD5-41A6-85CE-ADAF5C0071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2D85C182-048C-4968-AC48-52104D24AB15}"/>
              </a:ext>
            </a:extLst>
          </p:cNvPr>
          <p:cNvSpPr/>
          <p:nvPr userDrawn="1"/>
        </p:nvSpPr>
        <p:spPr>
          <a:xfrm>
            <a:off x="0" y="59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8B2E4-C6DB-4B6D-B4C1-0DA1C93778A3}"/>
              </a:ext>
            </a:extLst>
          </p:cNvPr>
          <p:cNvSpPr/>
          <p:nvPr userDrawn="1"/>
        </p:nvSpPr>
        <p:spPr>
          <a:xfrm>
            <a:off x="0" y="6435953"/>
            <a:ext cx="12192000" cy="422048"/>
          </a:xfrm>
          <a:prstGeom prst="rect">
            <a:avLst/>
          </a:prstGeom>
          <a:pattFill prst="ltDnDiag">
            <a:fgClr>
              <a:srgbClr val="DF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0F830D3-CBA6-4A3E-B648-061012C197DE}"/>
              </a:ext>
            </a:extLst>
          </p:cNvPr>
          <p:cNvSpPr/>
          <p:nvPr userDrawn="1"/>
        </p:nvSpPr>
        <p:spPr>
          <a:xfrm>
            <a:off x="0" y="6827077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429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08757" y="6422252"/>
            <a:ext cx="2382794" cy="365125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KoreanGD16R" charset="-127"/>
                <a:ea typeface="KoreanGD16R" charset="-127"/>
                <a:cs typeface="KoreanGD16R" charset="-127"/>
              </a:defRPr>
            </a:lvl1pPr>
          </a:lstStyle>
          <a:p>
            <a:fld id="{CC6FAB43-1046-8A44-BA07-E12E581758BD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730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7" r:id="rId3"/>
    <p:sldLayoutId id="2147483650" r:id="rId4"/>
    <p:sldLayoutId id="2147483658" r:id="rId5"/>
    <p:sldLayoutId id="2147483653" r:id="rId6"/>
    <p:sldLayoutId id="2147483654" r:id="rId7"/>
    <p:sldLayoutId id="2147483655" r:id="rId8"/>
    <p:sldLayoutId id="2147483669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 spc="-70" baseline="0">
          <a:solidFill>
            <a:schemeClr val="tx1"/>
          </a:solidFill>
          <a:latin typeface="KoreanGD19R" charset="-127"/>
          <a:ea typeface="KoreanGD19R" charset="-127"/>
          <a:cs typeface="KoreanGD19R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000" kern="1200" spc="-70" baseline="0">
          <a:solidFill>
            <a:schemeClr val="tx1"/>
          </a:solidFill>
          <a:latin typeface="KoreanGD16R" charset="-127"/>
          <a:ea typeface="KoreanGD16R" charset="-127"/>
          <a:cs typeface="KoreanGD16R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 spc="-70" baseline="0">
          <a:solidFill>
            <a:schemeClr val="tx1"/>
          </a:solidFill>
          <a:latin typeface="KoreanGD12R" charset="-127"/>
          <a:ea typeface="KoreanGD12R" charset="-127"/>
          <a:cs typeface="KoreanGD12R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600" kern="1200" spc="-70" baseline="0">
          <a:solidFill>
            <a:schemeClr val="tx1"/>
          </a:solidFill>
          <a:latin typeface="KoreanGD12R" charset="-127"/>
          <a:ea typeface="KoreanGD12R" charset="-127"/>
          <a:cs typeface="KoreanGD12R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400" kern="1200" spc="-70" baseline="0">
          <a:solidFill>
            <a:schemeClr val="tx1"/>
          </a:solidFill>
          <a:latin typeface="KoreanGD12R" charset="-127"/>
          <a:ea typeface="KoreanGD12R" charset="-127"/>
          <a:cs typeface="KoreanGD12R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400" kern="1200" spc="-70" baseline="0">
          <a:solidFill>
            <a:schemeClr val="tx1"/>
          </a:solidFill>
          <a:latin typeface="KoreanGD12R" charset="-127"/>
          <a:ea typeface="KoreanGD12R" charset="-127"/>
          <a:cs typeface="KoreanGD12R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36921" y="2479370"/>
            <a:ext cx="2518156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Noto Sans CJK KR Medium"/>
                <a:cs typeface="Noto Sans CJK KR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54972-DD8B-4D79-AFBF-2F1A822BD76E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51F86-CEA5-4178-ACB7-15A456E67D4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7D57D88C-0C5A-4AB7-A185-948D2D7D0543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0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8C3330-C8A3-4AFD-BE32-677EF774EBD8}"/>
              </a:ext>
            </a:extLst>
          </p:cNvPr>
          <p:cNvSpPr txBox="1"/>
          <p:nvPr/>
        </p:nvSpPr>
        <p:spPr>
          <a:xfrm>
            <a:off x="5251727" y="4134355"/>
            <a:ext cx="1502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white"/>
                </a:solidFill>
                <a:latin typeface="KoreanGD19R" panose="02020600000000000000" pitchFamily="18" charset="-127"/>
                <a:ea typeface="KoreanGD19R" panose="02020600000000000000" pitchFamily="18" charset="-127"/>
              </a:rPr>
              <a:t>2020. 11. 02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9R" panose="02020600000000000000" pitchFamily="18" charset="-127"/>
              <a:ea typeface="KoreanGD19R" panose="02020600000000000000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33EB1C4-A730-4CC7-A067-A16F7B181659}"/>
              </a:ext>
            </a:extLst>
          </p:cNvPr>
          <p:cNvSpPr txBox="1">
            <a:spLocks/>
          </p:cNvSpPr>
          <p:nvPr/>
        </p:nvSpPr>
        <p:spPr>
          <a:xfrm>
            <a:off x="-45686" y="1629131"/>
            <a:ext cx="12192000" cy="1983235"/>
          </a:xfrm>
          <a:prstGeom prst="rect">
            <a:avLst/>
          </a:prstGeom>
          <a:solidFill>
            <a:schemeClr val="tx1">
              <a:alpha val="16078"/>
            </a:schemeClr>
          </a:solidFill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6R" panose="02020600000000000000" pitchFamily="18" charset="-127"/>
                <a:ea typeface="KoreanGD16R" panose="02020600000000000000" pitchFamily="18" charset="-127"/>
              </a:rPr>
              <a:t>파이썬 과제물</a:t>
            </a:r>
            <a:endParaRPr kumimoji="0" lang="en-US" altLang="ko-KR" sz="5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6R" panose="02020600000000000000" pitchFamily="18" charset="-127"/>
              <a:ea typeface="KoreanGD16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6R" panose="02020600000000000000" pitchFamily="18" charset="-127"/>
                <a:ea typeface="KoreanGD16R" panose="02020600000000000000" pitchFamily="18" charset="-127"/>
              </a:rPr>
              <a:t>(</a:t>
            </a:r>
            <a:r>
              <a:rPr lang="ko-KR" altLang="en-US" sz="4000" dirty="0">
                <a:solidFill>
                  <a:prstClr val="white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기법 활용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6R" panose="02020600000000000000" pitchFamily="18" charset="-127"/>
                <a:ea typeface="KoreanGD16R" panose="02020600000000000000" pitchFamily="18" charset="-127"/>
              </a:rPr>
              <a:t>프로그램 만들기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6R" panose="02020600000000000000" pitchFamily="18" charset="-127"/>
                <a:ea typeface="KoreanGD16R" panose="02020600000000000000" pitchFamily="18" charset="-127"/>
              </a:rPr>
              <a:t>)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4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3D257DE-8FB8-4D40-80D5-08290608A26B}"/>
              </a:ext>
            </a:extLst>
          </p:cNvPr>
          <p:cNvSpPr/>
          <p:nvPr/>
        </p:nvSpPr>
        <p:spPr>
          <a:xfrm>
            <a:off x="0" y="1324549"/>
            <a:ext cx="12192000" cy="550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object 64">
            <a:extLst>
              <a:ext uri="{FF2B5EF4-FFF2-40B4-BE49-F238E27FC236}">
                <a16:creationId xmlns:a16="http://schemas.microsoft.com/office/drawing/2014/main" id="{1FD4FF39-1B23-4658-A2AC-36BF22C4E9E4}"/>
              </a:ext>
            </a:extLst>
          </p:cNvPr>
          <p:cNvSpPr/>
          <p:nvPr/>
        </p:nvSpPr>
        <p:spPr>
          <a:xfrm>
            <a:off x="1" y="2156556"/>
            <a:ext cx="11768854" cy="77892"/>
          </a:xfrm>
          <a:custGeom>
            <a:avLst/>
            <a:gdLst/>
            <a:ahLst/>
            <a:cxnLst/>
            <a:rect l="l" t="t" r="r" b="b"/>
            <a:pathLst>
              <a:path w="11513185" h="76200">
                <a:moveTo>
                  <a:pt x="11436451" y="0"/>
                </a:moveTo>
                <a:lnTo>
                  <a:pt x="11436451" y="76200"/>
                </a:lnTo>
                <a:lnTo>
                  <a:pt x="11503253" y="42799"/>
                </a:lnTo>
                <a:lnTo>
                  <a:pt x="11449024" y="42799"/>
                </a:lnTo>
                <a:lnTo>
                  <a:pt x="11449024" y="33274"/>
                </a:lnTo>
                <a:lnTo>
                  <a:pt x="11502999" y="33274"/>
                </a:lnTo>
                <a:lnTo>
                  <a:pt x="11436451" y="0"/>
                </a:lnTo>
                <a:close/>
              </a:path>
              <a:path w="11513185" h="76200">
                <a:moveTo>
                  <a:pt x="11436451" y="33274"/>
                </a:moveTo>
                <a:lnTo>
                  <a:pt x="11429974" y="33274"/>
                </a:lnTo>
                <a:lnTo>
                  <a:pt x="11429974" y="42799"/>
                </a:lnTo>
                <a:lnTo>
                  <a:pt x="11436451" y="42799"/>
                </a:lnTo>
                <a:lnTo>
                  <a:pt x="11436451" y="33274"/>
                </a:lnTo>
                <a:close/>
              </a:path>
              <a:path w="11513185" h="76200">
                <a:moveTo>
                  <a:pt x="11502999" y="33274"/>
                </a:moveTo>
                <a:lnTo>
                  <a:pt x="11449024" y="33274"/>
                </a:lnTo>
                <a:lnTo>
                  <a:pt x="11449024" y="42799"/>
                </a:lnTo>
                <a:lnTo>
                  <a:pt x="11503253" y="42799"/>
                </a:lnTo>
                <a:lnTo>
                  <a:pt x="11512651" y="38100"/>
                </a:lnTo>
                <a:lnTo>
                  <a:pt x="11502999" y="33274"/>
                </a:lnTo>
                <a:close/>
              </a:path>
              <a:path w="11513185" h="76200">
                <a:moveTo>
                  <a:pt x="11410924" y="33274"/>
                </a:moveTo>
                <a:lnTo>
                  <a:pt x="11391874" y="33274"/>
                </a:lnTo>
                <a:lnTo>
                  <a:pt x="11391874" y="42799"/>
                </a:lnTo>
                <a:lnTo>
                  <a:pt x="11410924" y="42799"/>
                </a:lnTo>
                <a:lnTo>
                  <a:pt x="11410924" y="33274"/>
                </a:lnTo>
                <a:close/>
              </a:path>
              <a:path w="11513185" h="76200">
                <a:moveTo>
                  <a:pt x="11372824" y="33274"/>
                </a:moveTo>
                <a:lnTo>
                  <a:pt x="11353774" y="33274"/>
                </a:lnTo>
                <a:lnTo>
                  <a:pt x="11353774" y="42799"/>
                </a:lnTo>
                <a:lnTo>
                  <a:pt x="11372824" y="42799"/>
                </a:lnTo>
                <a:lnTo>
                  <a:pt x="11372824" y="33274"/>
                </a:lnTo>
                <a:close/>
              </a:path>
              <a:path w="11513185" h="76200">
                <a:moveTo>
                  <a:pt x="11334724" y="33274"/>
                </a:moveTo>
                <a:lnTo>
                  <a:pt x="11315674" y="33274"/>
                </a:lnTo>
                <a:lnTo>
                  <a:pt x="11315674" y="42799"/>
                </a:lnTo>
                <a:lnTo>
                  <a:pt x="11334724" y="42799"/>
                </a:lnTo>
                <a:lnTo>
                  <a:pt x="11334724" y="33274"/>
                </a:lnTo>
                <a:close/>
              </a:path>
              <a:path w="11513185" h="76200">
                <a:moveTo>
                  <a:pt x="11296624" y="33274"/>
                </a:moveTo>
                <a:lnTo>
                  <a:pt x="11277574" y="33274"/>
                </a:lnTo>
                <a:lnTo>
                  <a:pt x="11277574" y="42799"/>
                </a:lnTo>
                <a:lnTo>
                  <a:pt x="11296624" y="42799"/>
                </a:lnTo>
                <a:lnTo>
                  <a:pt x="11296624" y="33274"/>
                </a:lnTo>
                <a:close/>
              </a:path>
              <a:path w="11513185" h="76200">
                <a:moveTo>
                  <a:pt x="11258524" y="33274"/>
                </a:moveTo>
                <a:lnTo>
                  <a:pt x="11239474" y="33274"/>
                </a:lnTo>
                <a:lnTo>
                  <a:pt x="11239474" y="42799"/>
                </a:lnTo>
                <a:lnTo>
                  <a:pt x="11258524" y="42799"/>
                </a:lnTo>
                <a:lnTo>
                  <a:pt x="11258524" y="33274"/>
                </a:lnTo>
                <a:close/>
              </a:path>
              <a:path w="11513185" h="76200">
                <a:moveTo>
                  <a:pt x="11220424" y="33274"/>
                </a:moveTo>
                <a:lnTo>
                  <a:pt x="11201374" y="33274"/>
                </a:lnTo>
                <a:lnTo>
                  <a:pt x="11201374" y="42799"/>
                </a:lnTo>
                <a:lnTo>
                  <a:pt x="11220424" y="42799"/>
                </a:lnTo>
                <a:lnTo>
                  <a:pt x="11220424" y="33274"/>
                </a:lnTo>
                <a:close/>
              </a:path>
              <a:path w="11513185" h="76200">
                <a:moveTo>
                  <a:pt x="11182324" y="33274"/>
                </a:moveTo>
                <a:lnTo>
                  <a:pt x="11163274" y="33274"/>
                </a:lnTo>
                <a:lnTo>
                  <a:pt x="11163274" y="42799"/>
                </a:lnTo>
                <a:lnTo>
                  <a:pt x="11182324" y="42799"/>
                </a:lnTo>
                <a:lnTo>
                  <a:pt x="11182324" y="33274"/>
                </a:lnTo>
                <a:close/>
              </a:path>
              <a:path w="11513185" h="76200">
                <a:moveTo>
                  <a:pt x="11144224" y="33274"/>
                </a:moveTo>
                <a:lnTo>
                  <a:pt x="11125174" y="33274"/>
                </a:lnTo>
                <a:lnTo>
                  <a:pt x="11125174" y="42799"/>
                </a:lnTo>
                <a:lnTo>
                  <a:pt x="11144224" y="42799"/>
                </a:lnTo>
                <a:lnTo>
                  <a:pt x="11144224" y="33274"/>
                </a:lnTo>
                <a:close/>
              </a:path>
              <a:path w="11513185" h="76200">
                <a:moveTo>
                  <a:pt x="11106124" y="33274"/>
                </a:moveTo>
                <a:lnTo>
                  <a:pt x="11087074" y="33274"/>
                </a:lnTo>
                <a:lnTo>
                  <a:pt x="11087074" y="42799"/>
                </a:lnTo>
                <a:lnTo>
                  <a:pt x="11106124" y="42799"/>
                </a:lnTo>
                <a:lnTo>
                  <a:pt x="11106124" y="33274"/>
                </a:lnTo>
                <a:close/>
              </a:path>
              <a:path w="11513185" h="76200">
                <a:moveTo>
                  <a:pt x="11068024" y="33274"/>
                </a:moveTo>
                <a:lnTo>
                  <a:pt x="11048974" y="33274"/>
                </a:lnTo>
                <a:lnTo>
                  <a:pt x="11048974" y="42799"/>
                </a:lnTo>
                <a:lnTo>
                  <a:pt x="11068024" y="42799"/>
                </a:lnTo>
                <a:lnTo>
                  <a:pt x="11068024" y="33274"/>
                </a:lnTo>
                <a:close/>
              </a:path>
              <a:path w="11513185" h="76200">
                <a:moveTo>
                  <a:pt x="11029924" y="33274"/>
                </a:moveTo>
                <a:lnTo>
                  <a:pt x="11010874" y="33274"/>
                </a:lnTo>
                <a:lnTo>
                  <a:pt x="11010874" y="42799"/>
                </a:lnTo>
                <a:lnTo>
                  <a:pt x="11029924" y="42799"/>
                </a:lnTo>
                <a:lnTo>
                  <a:pt x="11029924" y="33274"/>
                </a:lnTo>
                <a:close/>
              </a:path>
              <a:path w="11513185" h="76200">
                <a:moveTo>
                  <a:pt x="10991824" y="33274"/>
                </a:moveTo>
                <a:lnTo>
                  <a:pt x="10972774" y="33274"/>
                </a:lnTo>
                <a:lnTo>
                  <a:pt x="10972774" y="42799"/>
                </a:lnTo>
                <a:lnTo>
                  <a:pt x="10991824" y="42799"/>
                </a:lnTo>
                <a:lnTo>
                  <a:pt x="10991824" y="33274"/>
                </a:lnTo>
                <a:close/>
              </a:path>
              <a:path w="11513185" h="76200">
                <a:moveTo>
                  <a:pt x="10953724" y="33274"/>
                </a:moveTo>
                <a:lnTo>
                  <a:pt x="10934674" y="33274"/>
                </a:lnTo>
                <a:lnTo>
                  <a:pt x="10934674" y="42799"/>
                </a:lnTo>
                <a:lnTo>
                  <a:pt x="10953724" y="42799"/>
                </a:lnTo>
                <a:lnTo>
                  <a:pt x="10953724" y="33274"/>
                </a:lnTo>
                <a:close/>
              </a:path>
              <a:path w="11513185" h="76200">
                <a:moveTo>
                  <a:pt x="10915624" y="33274"/>
                </a:moveTo>
                <a:lnTo>
                  <a:pt x="10896574" y="33274"/>
                </a:lnTo>
                <a:lnTo>
                  <a:pt x="10896574" y="42799"/>
                </a:lnTo>
                <a:lnTo>
                  <a:pt x="10915624" y="42799"/>
                </a:lnTo>
                <a:lnTo>
                  <a:pt x="10915624" y="33274"/>
                </a:lnTo>
                <a:close/>
              </a:path>
              <a:path w="11513185" h="76200">
                <a:moveTo>
                  <a:pt x="10877524" y="33274"/>
                </a:moveTo>
                <a:lnTo>
                  <a:pt x="10858474" y="33274"/>
                </a:lnTo>
                <a:lnTo>
                  <a:pt x="10858474" y="42799"/>
                </a:lnTo>
                <a:lnTo>
                  <a:pt x="10877524" y="42799"/>
                </a:lnTo>
                <a:lnTo>
                  <a:pt x="10877524" y="33274"/>
                </a:lnTo>
                <a:close/>
              </a:path>
              <a:path w="11513185" h="76200">
                <a:moveTo>
                  <a:pt x="10839424" y="33274"/>
                </a:moveTo>
                <a:lnTo>
                  <a:pt x="10820374" y="33274"/>
                </a:lnTo>
                <a:lnTo>
                  <a:pt x="10820374" y="42799"/>
                </a:lnTo>
                <a:lnTo>
                  <a:pt x="10839424" y="42799"/>
                </a:lnTo>
                <a:lnTo>
                  <a:pt x="10839424" y="33274"/>
                </a:lnTo>
                <a:close/>
              </a:path>
              <a:path w="11513185" h="76200">
                <a:moveTo>
                  <a:pt x="10801324" y="33274"/>
                </a:moveTo>
                <a:lnTo>
                  <a:pt x="10782274" y="33274"/>
                </a:lnTo>
                <a:lnTo>
                  <a:pt x="10782274" y="42799"/>
                </a:lnTo>
                <a:lnTo>
                  <a:pt x="10801324" y="42799"/>
                </a:lnTo>
                <a:lnTo>
                  <a:pt x="10801324" y="33274"/>
                </a:lnTo>
                <a:close/>
              </a:path>
              <a:path w="11513185" h="76200">
                <a:moveTo>
                  <a:pt x="10763224" y="33274"/>
                </a:moveTo>
                <a:lnTo>
                  <a:pt x="10744174" y="33274"/>
                </a:lnTo>
                <a:lnTo>
                  <a:pt x="10744174" y="42799"/>
                </a:lnTo>
                <a:lnTo>
                  <a:pt x="10763224" y="42799"/>
                </a:lnTo>
                <a:lnTo>
                  <a:pt x="10763224" y="33274"/>
                </a:lnTo>
                <a:close/>
              </a:path>
              <a:path w="11513185" h="76200">
                <a:moveTo>
                  <a:pt x="10725124" y="33274"/>
                </a:moveTo>
                <a:lnTo>
                  <a:pt x="10706074" y="33274"/>
                </a:lnTo>
                <a:lnTo>
                  <a:pt x="10706074" y="42799"/>
                </a:lnTo>
                <a:lnTo>
                  <a:pt x="10725124" y="42799"/>
                </a:lnTo>
                <a:lnTo>
                  <a:pt x="10725124" y="33274"/>
                </a:lnTo>
                <a:close/>
              </a:path>
              <a:path w="11513185" h="76200">
                <a:moveTo>
                  <a:pt x="10687024" y="33274"/>
                </a:moveTo>
                <a:lnTo>
                  <a:pt x="10667974" y="33274"/>
                </a:lnTo>
                <a:lnTo>
                  <a:pt x="10667974" y="42799"/>
                </a:lnTo>
                <a:lnTo>
                  <a:pt x="10687024" y="42799"/>
                </a:lnTo>
                <a:lnTo>
                  <a:pt x="10687024" y="33274"/>
                </a:lnTo>
                <a:close/>
              </a:path>
              <a:path w="11513185" h="76200">
                <a:moveTo>
                  <a:pt x="10648924" y="33274"/>
                </a:moveTo>
                <a:lnTo>
                  <a:pt x="10629874" y="33274"/>
                </a:lnTo>
                <a:lnTo>
                  <a:pt x="10629874" y="42799"/>
                </a:lnTo>
                <a:lnTo>
                  <a:pt x="10648924" y="42799"/>
                </a:lnTo>
                <a:lnTo>
                  <a:pt x="10648924" y="33274"/>
                </a:lnTo>
                <a:close/>
              </a:path>
              <a:path w="11513185" h="76200">
                <a:moveTo>
                  <a:pt x="10610824" y="33274"/>
                </a:moveTo>
                <a:lnTo>
                  <a:pt x="10591774" y="33274"/>
                </a:lnTo>
                <a:lnTo>
                  <a:pt x="10591774" y="42799"/>
                </a:lnTo>
                <a:lnTo>
                  <a:pt x="10610824" y="42799"/>
                </a:lnTo>
                <a:lnTo>
                  <a:pt x="10610824" y="33274"/>
                </a:lnTo>
                <a:close/>
              </a:path>
              <a:path w="11513185" h="76200">
                <a:moveTo>
                  <a:pt x="10572724" y="33274"/>
                </a:moveTo>
                <a:lnTo>
                  <a:pt x="10553674" y="33274"/>
                </a:lnTo>
                <a:lnTo>
                  <a:pt x="10553674" y="42799"/>
                </a:lnTo>
                <a:lnTo>
                  <a:pt x="10572724" y="42799"/>
                </a:lnTo>
                <a:lnTo>
                  <a:pt x="10572724" y="33274"/>
                </a:lnTo>
                <a:close/>
              </a:path>
              <a:path w="11513185" h="76200">
                <a:moveTo>
                  <a:pt x="10534624" y="33274"/>
                </a:moveTo>
                <a:lnTo>
                  <a:pt x="10515574" y="33274"/>
                </a:lnTo>
                <a:lnTo>
                  <a:pt x="10515574" y="42799"/>
                </a:lnTo>
                <a:lnTo>
                  <a:pt x="10534624" y="42799"/>
                </a:lnTo>
                <a:lnTo>
                  <a:pt x="10534624" y="33274"/>
                </a:lnTo>
                <a:close/>
              </a:path>
              <a:path w="11513185" h="76200">
                <a:moveTo>
                  <a:pt x="10496524" y="33274"/>
                </a:moveTo>
                <a:lnTo>
                  <a:pt x="10477474" y="33274"/>
                </a:lnTo>
                <a:lnTo>
                  <a:pt x="10477474" y="42799"/>
                </a:lnTo>
                <a:lnTo>
                  <a:pt x="10496524" y="42799"/>
                </a:lnTo>
                <a:lnTo>
                  <a:pt x="10496524" y="33274"/>
                </a:lnTo>
                <a:close/>
              </a:path>
              <a:path w="11513185" h="76200">
                <a:moveTo>
                  <a:pt x="10458424" y="33274"/>
                </a:moveTo>
                <a:lnTo>
                  <a:pt x="10439374" y="33274"/>
                </a:lnTo>
                <a:lnTo>
                  <a:pt x="10439374" y="42799"/>
                </a:lnTo>
                <a:lnTo>
                  <a:pt x="10458424" y="42799"/>
                </a:lnTo>
                <a:lnTo>
                  <a:pt x="10458424" y="33274"/>
                </a:lnTo>
                <a:close/>
              </a:path>
              <a:path w="11513185" h="76200">
                <a:moveTo>
                  <a:pt x="10420324" y="33274"/>
                </a:moveTo>
                <a:lnTo>
                  <a:pt x="10401274" y="33274"/>
                </a:lnTo>
                <a:lnTo>
                  <a:pt x="10401274" y="42799"/>
                </a:lnTo>
                <a:lnTo>
                  <a:pt x="10420324" y="42799"/>
                </a:lnTo>
                <a:lnTo>
                  <a:pt x="10420324" y="33274"/>
                </a:lnTo>
                <a:close/>
              </a:path>
              <a:path w="11513185" h="76200">
                <a:moveTo>
                  <a:pt x="10382224" y="33274"/>
                </a:moveTo>
                <a:lnTo>
                  <a:pt x="10363174" y="33274"/>
                </a:lnTo>
                <a:lnTo>
                  <a:pt x="10363174" y="42799"/>
                </a:lnTo>
                <a:lnTo>
                  <a:pt x="10382224" y="42799"/>
                </a:lnTo>
                <a:lnTo>
                  <a:pt x="10382224" y="33274"/>
                </a:lnTo>
                <a:close/>
              </a:path>
              <a:path w="11513185" h="76200">
                <a:moveTo>
                  <a:pt x="10344124" y="33274"/>
                </a:moveTo>
                <a:lnTo>
                  <a:pt x="10325074" y="33274"/>
                </a:lnTo>
                <a:lnTo>
                  <a:pt x="10325074" y="42799"/>
                </a:lnTo>
                <a:lnTo>
                  <a:pt x="10344124" y="42799"/>
                </a:lnTo>
                <a:lnTo>
                  <a:pt x="10344124" y="33274"/>
                </a:lnTo>
                <a:close/>
              </a:path>
              <a:path w="11513185" h="76200">
                <a:moveTo>
                  <a:pt x="10306024" y="33274"/>
                </a:moveTo>
                <a:lnTo>
                  <a:pt x="10286974" y="33274"/>
                </a:lnTo>
                <a:lnTo>
                  <a:pt x="10286974" y="42799"/>
                </a:lnTo>
                <a:lnTo>
                  <a:pt x="10306024" y="42799"/>
                </a:lnTo>
                <a:lnTo>
                  <a:pt x="10306024" y="33274"/>
                </a:lnTo>
                <a:close/>
              </a:path>
              <a:path w="11513185" h="76200">
                <a:moveTo>
                  <a:pt x="10267924" y="33274"/>
                </a:moveTo>
                <a:lnTo>
                  <a:pt x="10248874" y="33274"/>
                </a:lnTo>
                <a:lnTo>
                  <a:pt x="10248874" y="42799"/>
                </a:lnTo>
                <a:lnTo>
                  <a:pt x="10267924" y="42799"/>
                </a:lnTo>
                <a:lnTo>
                  <a:pt x="10267924" y="33274"/>
                </a:lnTo>
                <a:close/>
              </a:path>
              <a:path w="11513185" h="76200">
                <a:moveTo>
                  <a:pt x="10229824" y="33274"/>
                </a:moveTo>
                <a:lnTo>
                  <a:pt x="10210774" y="33274"/>
                </a:lnTo>
                <a:lnTo>
                  <a:pt x="10210774" y="42799"/>
                </a:lnTo>
                <a:lnTo>
                  <a:pt x="10229824" y="42799"/>
                </a:lnTo>
                <a:lnTo>
                  <a:pt x="10229824" y="33274"/>
                </a:lnTo>
                <a:close/>
              </a:path>
              <a:path w="11513185" h="76200">
                <a:moveTo>
                  <a:pt x="10191724" y="33274"/>
                </a:moveTo>
                <a:lnTo>
                  <a:pt x="10172674" y="33274"/>
                </a:lnTo>
                <a:lnTo>
                  <a:pt x="10172674" y="42799"/>
                </a:lnTo>
                <a:lnTo>
                  <a:pt x="10191724" y="42799"/>
                </a:lnTo>
                <a:lnTo>
                  <a:pt x="10191724" y="33274"/>
                </a:lnTo>
                <a:close/>
              </a:path>
              <a:path w="11513185" h="76200">
                <a:moveTo>
                  <a:pt x="10153624" y="33274"/>
                </a:moveTo>
                <a:lnTo>
                  <a:pt x="10134574" y="33274"/>
                </a:lnTo>
                <a:lnTo>
                  <a:pt x="10134574" y="42799"/>
                </a:lnTo>
                <a:lnTo>
                  <a:pt x="10153624" y="42799"/>
                </a:lnTo>
                <a:lnTo>
                  <a:pt x="10153624" y="33274"/>
                </a:lnTo>
                <a:close/>
              </a:path>
              <a:path w="11513185" h="76200">
                <a:moveTo>
                  <a:pt x="10115524" y="33274"/>
                </a:moveTo>
                <a:lnTo>
                  <a:pt x="10096474" y="33274"/>
                </a:lnTo>
                <a:lnTo>
                  <a:pt x="10096474" y="42799"/>
                </a:lnTo>
                <a:lnTo>
                  <a:pt x="10115524" y="42799"/>
                </a:lnTo>
                <a:lnTo>
                  <a:pt x="10115524" y="33274"/>
                </a:lnTo>
                <a:close/>
              </a:path>
              <a:path w="11513185" h="76200">
                <a:moveTo>
                  <a:pt x="10077424" y="33274"/>
                </a:moveTo>
                <a:lnTo>
                  <a:pt x="10058374" y="33274"/>
                </a:lnTo>
                <a:lnTo>
                  <a:pt x="10058374" y="42799"/>
                </a:lnTo>
                <a:lnTo>
                  <a:pt x="10077424" y="42799"/>
                </a:lnTo>
                <a:lnTo>
                  <a:pt x="10077424" y="33274"/>
                </a:lnTo>
                <a:close/>
              </a:path>
              <a:path w="11513185" h="76200">
                <a:moveTo>
                  <a:pt x="10039324" y="33274"/>
                </a:moveTo>
                <a:lnTo>
                  <a:pt x="10020274" y="33274"/>
                </a:lnTo>
                <a:lnTo>
                  <a:pt x="10020274" y="42799"/>
                </a:lnTo>
                <a:lnTo>
                  <a:pt x="10039324" y="42799"/>
                </a:lnTo>
                <a:lnTo>
                  <a:pt x="10039324" y="33274"/>
                </a:lnTo>
                <a:close/>
              </a:path>
              <a:path w="11513185" h="76200">
                <a:moveTo>
                  <a:pt x="10001224" y="33274"/>
                </a:moveTo>
                <a:lnTo>
                  <a:pt x="9982174" y="33274"/>
                </a:lnTo>
                <a:lnTo>
                  <a:pt x="9982174" y="42799"/>
                </a:lnTo>
                <a:lnTo>
                  <a:pt x="10001224" y="42799"/>
                </a:lnTo>
                <a:lnTo>
                  <a:pt x="10001224" y="33274"/>
                </a:lnTo>
                <a:close/>
              </a:path>
              <a:path w="11513185" h="76200">
                <a:moveTo>
                  <a:pt x="9963124" y="33274"/>
                </a:moveTo>
                <a:lnTo>
                  <a:pt x="9944074" y="33274"/>
                </a:lnTo>
                <a:lnTo>
                  <a:pt x="9944074" y="42799"/>
                </a:lnTo>
                <a:lnTo>
                  <a:pt x="9963124" y="42799"/>
                </a:lnTo>
                <a:lnTo>
                  <a:pt x="9963124" y="33274"/>
                </a:lnTo>
                <a:close/>
              </a:path>
              <a:path w="11513185" h="76200">
                <a:moveTo>
                  <a:pt x="9925024" y="33274"/>
                </a:moveTo>
                <a:lnTo>
                  <a:pt x="9905974" y="33274"/>
                </a:lnTo>
                <a:lnTo>
                  <a:pt x="9905974" y="42799"/>
                </a:lnTo>
                <a:lnTo>
                  <a:pt x="9925024" y="42799"/>
                </a:lnTo>
                <a:lnTo>
                  <a:pt x="9925024" y="33274"/>
                </a:lnTo>
                <a:close/>
              </a:path>
              <a:path w="11513185" h="76200">
                <a:moveTo>
                  <a:pt x="9886924" y="33274"/>
                </a:moveTo>
                <a:lnTo>
                  <a:pt x="9867874" y="33274"/>
                </a:lnTo>
                <a:lnTo>
                  <a:pt x="9867874" y="42799"/>
                </a:lnTo>
                <a:lnTo>
                  <a:pt x="9886924" y="42799"/>
                </a:lnTo>
                <a:lnTo>
                  <a:pt x="9886924" y="33274"/>
                </a:lnTo>
                <a:close/>
              </a:path>
              <a:path w="11513185" h="76200">
                <a:moveTo>
                  <a:pt x="9848824" y="33274"/>
                </a:moveTo>
                <a:lnTo>
                  <a:pt x="9829774" y="33274"/>
                </a:lnTo>
                <a:lnTo>
                  <a:pt x="9829774" y="42799"/>
                </a:lnTo>
                <a:lnTo>
                  <a:pt x="9848824" y="42799"/>
                </a:lnTo>
                <a:lnTo>
                  <a:pt x="9848824" y="33274"/>
                </a:lnTo>
                <a:close/>
              </a:path>
              <a:path w="11513185" h="76200">
                <a:moveTo>
                  <a:pt x="9810724" y="33274"/>
                </a:moveTo>
                <a:lnTo>
                  <a:pt x="9791674" y="33274"/>
                </a:lnTo>
                <a:lnTo>
                  <a:pt x="9791674" y="42799"/>
                </a:lnTo>
                <a:lnTo>
                  <a:pt x="9810724" y="42799"/>
                </a:lnTo>
                <a:lnTo>
                  <a:pt x="9810724" y="33274"/>
                </a:lnTo>
                <a:close/>
              </a:path>
              <a:path w="11513185" h="76200">
                <a:moveTo>
                  <a:pt x="9772624" y="33274"/>
                </a:moveTo>
                <a:lnTo>
                  <a:pt x="9753574" y="33274"/>
                </a:lnTo>
                <a:lnTo>
                  <a:pt x="9753574" y="42799"/>
                </a:lnTo>
                <a:lnTo>
                  <a:pt x="9772624" y="42799"/>
                </a:lnTo>
                <a:lnTo>
                  <a:pt x="9772624" y="33274"/>
                </a:lnTo>
                <a:close/>
              </a:path>
              <a:path w="11513185" h="76200">
                <a:moveTo>
                  <a:pt x="9734524" y="33274"/>
                </a:moveTo>
                <a:lnTo>
                  <a:pt x="9715474" y="33274"/>
                </a:lnTo>
                <a:lnTo>
                  <a:pt x="9715474" y="42799"/>
                </a:lnTo>
                <a:lnTo>
                  <a:pt x="9734524" y="42799"/>
                </a:lnTo>
                <a:lnTo>
                  <a:pt x="9734524" y="33274"/>
                </a:lnTo>
                <a:close/>
              </a:path>
              <a:path w="11513185" h="76200">
                <a:moveTo>
                  <a:pt x="9696424" y="33274"/>
                </a:moveTo>
                <a:lnTo>
                  <a:pt x="9677374" y="33274"/>
                </a:lnTo>
                <a:lnTo>
                  <a:pt x="9677374" y="42799"/>
                </a:lnTo>
                <a:lnTo>
                  <a:pt x="9696424" y="42799"/>
                </a:lnTo>
                <a:lnTo>
                  <a:pt x="9696424" y="33274"/>
                </a:lnTo>
                <a:close/>
              </a:path>
              <a:path w="11513185" h="76200">
                <a:moveTo>
                  <a:pt x="9658324" y="33274"/>
                </a:moveTo>
                <a:lnTo>
                  <a:pt x="9639274" y="33274"/>
                </a:lnTo>
                <a:lnTo>
                  <a:pt x="9639274" y="42799"/>
                </a:lnTo>
                <a:lnTo>
                  <a:pt x="9658324" y="42799"/>
                </a:lnTo>
                <a:lnTo>
                  <a:pt x="9658324" y="33274"/>
                </a:lnTo>
                <a:close/>
              </a:path>
              <a:path w="11513185" h="76200">
                <a:moveTo>
                  <a:pt x="9620224" y="33274"/>
                </a:moveTo>
                <a:lnTo>
                  <a:pt x="9601174" y="33274"/>
                </a:lnTo>
                <a:lnTo>
                  <a:pt x="9601174" y="42799"/>
                </a:lnTo>
                <a:lnTo>
                  <a:pt x="9620224" y="42799"/>
                </a:lnTo>
                <a:lnTo>
                  <a:pt x="9620224" y="33274"/>
                </a:lnTo>
                <a:close/>
              </a:path>
              <a:path w="11513185" h="76200">
                <a:moveTo>
                  <a:pt x="9582124" y="33274"/>
                </a:moveTo>
                <a:lnTo>
                  <a:pt x="9563074" y="33274"/>
                </a:lnTo>
                <a:lnTo>
                  <a:pt x="9563074" y="42799"/>
                </a:lnTo>
                <a:lnTo>
                  <a:pt x="9582124" y="42799"/>
                </a:lnTo>
                <a:lnTo>
                  <a:pt x="9582124" y="33274"/>
                </a:lnTo>
                <a:close/>
              </a:path>
              <a:path w="11513185" h="76200">
                <a:moveTo>
                  <a:pt x="9544024" y="33274"/>
                </a:moveTo>
                <a:lnTo>
                  <a:pt x="9524974" y="33274"/>
                </a:lnTo>
                <a:lnTo>
                  <a:pt x="9524974" y="42799"/>
                </a:lnTo>
                <a:lnTo>
                  <a:pt x="9544024" y="42799"/>
                </a:lnTo>
                <a:lnTo>
                  <a:pt x="9544024" y="33274"/>
                </a:lnTo>
                <a:close/>
              </a:path>
              <a:path w="11513185" h="76200">
                <a:moveTo>
                  <a:pt x="9505924" y="33274"/>
                </a:moveTo>
                <a:lnTo>
                  <a:pt x="9486874" y="33274"/>
                </a:lnTo>
                <a:lnTo>
                  <a:pt x="9486874" y="42799"/>
                </a:lnTo>
                <a:lnTo>
                  <a:pt x="9505924" y="42799"/>
                </a:lnTo>
                <a:lnTo>
                  <a:pt x="9505924" y="33274"/>
                </a:lnTo>
                <a:close/>
              </a:path>
              <a:path w="11513185" h="76200">
                <a:moveTo>
                  <a:pt x="9467824" y="33274"/>
                </a:moveTo>
                <a:lnTo>
                  <a:pt x="9448774" y="33274"/>
                </a:lnTo>
                <a:lnTo>
                  <a:pt x="9448774" y="42799"/>
                </a:lnTo>
                <a:lnTo>
                  <a:pt x="9467824" y="42799"/>
                </a:lnTo>
                <a:lnTo>
                  <a:pt x="9467824" y="33274"/>
                </a:lnTo>
                <a:close/>
              </a:path>
              <a:path w="11513185" h="76200">
                <a:moveTo>
                  <a:pt x="9429724" y="33274"/>
                </a:moveTo>
                <a:lnTo>
                  <a:pt x="9410674" y="33274"/>
                </a:lnTo>
                <a:lnTo>
                  <a:pt x="9410674" y="42799"/>
                </a:lnTo>
                <a:lnTo>
                  <a:pt x="9429724" y="42799"/>
                </a:lnTo>
                <a:lnTo>
                  <a:pt x="9429724" y="33274"/>
                </a:lnTo>
                <a:close/>
              </a:path>
              <a:path w="11513185" h="76200">
                <a:moveTo>
                  <a:pt x="9391624" y="33274"/>
                </a:moveTo>
                <a:lnTo>
                  <a:pt x="9372574" y="33274"/>
                </a:lnTo>
                <a:lnTo>
                  <a:pt x="9372574" y="42799"/>
                </a:lnTo>
                <a:lnTo>
                  <a:pt x="9391624" y="42799"/>
                </a:lnTo>
                <a:lnTo>
                  <a:pt x="9391624" y="33274"/>
                </a:lnTo>
                <a:close/>
              </a:path>
              <a:path w="11513185" h="76200">
                <a:moveTo>
                  <a:pt x="9353524" y="33274"/>
                </a:moveTo>
                <a:lnTo>
                  <a:pt x="9334474" y="33274"/>
                </a:lnTo>
                <a:lnTo>
                  <a:pt x="9334474" y="42799"/>
                </a:lnTo>
                <a:lnTo>
                  <a:pt x="9353524" y="42799"/>
                </a:lnTo>
                <a:lnTo>
                  <a:pt x="9353524" y="33274"/>
                </a:lnTo>
                <a:close/>
              </a:path>
              <a:path w="11513185" h="76200">
                <a:moveTo>
                  <a:pt x="9315424" y="33274"/>
                </a:moveTo>
                <a:lnTo>
                  <a:pt x="9296374" y="33274"/>
                </a:lnTo>
                <a:lnTo>
                  <a:pt x="9296374" y="42799"/>
                </a:lnTo>
                <a:lnTo>
                  <a:pt x="9315424" y="42799"/>
                </a:lnTo>
                <a:lnTo>
                  <a:pt x="9315424" y="33274"/>
                </a:lnTo>
                <a:close/>
              </a:path>
              <a:path w="11513185" h="76200">
                <a:moveTo>
                  <a:pt x="9277324" y="33274"/>
                </a:moveTo>
                <a:lnTo>
                  <a:pt x="9258274" y="33274"/>
                </a:lnTo>
                <a:lnTo>
                  <a:pt x="9258274" y="42799"/>
                </a:lnTo>
                <a:lnTo>
                  <a:pt x="9277324" y="42799"/>
                </a:lnTo>
                <a:lnTo>
                  <a:pt x="9277324" y="33274"/>
                </a:lnTo>
                <a:close/>
              </a:path>
              <a:path w="11513185" h="76200">
                <a:moveTo>
                  <a:pt x="9239224" y="33274"/>
                </a:moveTo>
                <a:lnTo>
                  <a:pt x="9220174" y="33274"/>
                </a:lnTo>
                <a:lnTo>
                  <a:pt x="9220174" y="42799"/>
                </a:lnTo>
                <a:lnTo>
                  <a:pt x="9239224" y="42799"/>
                </a:lnTo>
                <a:lnTo>
                  <a:pt x="9239224" y="33274"/>
                </a:lnTo>
                <a:close/>
              </a:path>
              <a:path w="11513185" h="76200">
                <a:moveTo>
                  <a:pt x="9201124" y="33274"/>
                </a:moveTo>
                <a:lnTo>
                  <a:pt x="9182074" y="33274"/>
                </a:lnTo>
                <a:lnTo>
                  <a:pt x="9182074" y="42799"/>
                </a:lnTo>
                <a:lnTo>
                  <a:pt x="9201124" y="42799"/>
                </a:lnTo>
                <a:lnTo>
                  <a:pt x="9201124" y="33274"/>
                </a:lnTo>
                <a:close/>
              </a:path>
              <a:path w="11513185" h="76200">
                <a:moveTo>
                  <a:pt x="9163024" y="33274"/>
                </a:moveTo>
                <a:lnTo>
                  <a:pt x="9143974" y="33274"/>
                </a:lnTo>
                <a:lnTo>
                  <a:pt x="9143974" y="42799"/>
                </a:lnTo>
                <a:lnTo>
                  <a:pt x="9163024" y="42799"/>
                </a:lnTo>
                <a:lnTo>
                  <a:pt x="9163024" y="33274"/>
                </a:lnTo>
                <a:close/>
              </a:path>
              <a:path w="11513185" h="76200">
                <a:moveTo>
                  <a:pt x="9124924" y="33274"/>
                </a:moveTo>
                <a:lnTo>
                  <a:pt x="9105874" y="33274"/>
                </a:lnTo>
                <a:lnTo>
                  <a:pt x="9105874" y="42799"/>
                </a:lnTo>
                <a:lnTo>
                  <a:pt x="9124924" y="42799"/>
                </a:lnTo>
                <a:lnTo>
                  <a:pt x="9124924" y="33274"/>
                </a:lnTo>
                <a:close/>
              </a:path>
              <a:path w="11513185" h="76200">
                <a:moveTo>
                  <a:pt x="9086824" y="33274"/>
                </a:moveTo>
                <a:lnTo>
                  <a:pt x="9067774" y="33274"/>
                </a:lnTo>
                <a:lnTo>
                  <a:pt x="9067774" y="42799"/>
                </a:lnTo>
                <a:lnTo>
                  <a:pt x="9086824" y="42799"/>
                </a:lnTo>
                <a:lnTo>
                  <a:pt x="9086824" y="33274"/>
                </a:lnTo>
                <a:close/>
              </a:path>
              <a:path w="11513185" h="76200">
                <a:moveTo>
                  <a:pt x="9048724" y="33274"/>
                </a:moveTo>
                <a:lnTo>
                  <a:pt x="9029674" y="33274"/>
                </a:lnTo>
                <a:lnTo>
                  <a:pt x="9029674" y="42799"/>
                </a:lnTo>
                <a:lnTo>
                  <a:pt x="9048724" y="42799"/>
                </a:lnTo>
                <a:lnTo>
                  <a:pt x="9048724" y="33274"/>
                </a:lnTo>
                <a:close/>
              </a:path>
              <a:path w="11513185" h="76200">
                <a:moveTo>
                  <a:pt x="9010624" y="33274"/>
                </a:moveTo>
                <a:lnTo>
                  <a:pt x="8991574" y="33274"/>
                </a:lnTo>
                <a:lnTo>
                  <a:pt x="8991574" y="42799"/>
                </a:lnTo>
                <a:lnTo>
                  <a:pt x="9010624" y="42799"/>
                </a:lnTo>
                <a:lnTo>
                  <a:pt x="9010624" y="33274"/>
                </a:lnTo>
                <a:close/>
              </a:path>
              <a:path w="11513185" h="76200">
                <a:moveTo>
                  <a:pt x="8972524" y="33274"/>
                </a:moveTo>
                <a:lnTo>
                  <a:pt x="8953474" y="33274"/>
                </a:lnTo>
                <a:lnTo>
                  <a:pt x="8953474" y="42799"/>
                </a:lnTo>
                <a:lnTo>
                  <a:pt x="8972524" y="42799"/>
                </a:lnTo>
                <a:lnTo>
                  <a:pt x="8972524" y="33274"/>
                </a:lnTo>
                <a:close/>
              </a:path>
              <a:path w="11513185" h="76200">
                <a:moveTo>
                  <a:pt x="8934424" y="33274"/>
                </a:moveTo>
                <a:lnTo>
                  <a:pt x="8915374" y="33274"/>
                </a:lnTo>
                <a:lnTo>
                  <a:pt x="8915374" y="42799"/>
                </a:lnTo>
                <a:lnTo>
                  <a:pt x="8934424" y="42799"/>
                </a:lnTo>
                <a:lnTo>
                  <a:pt x="8934424" y="33274"/>
                </a:lnTo>
                <a:close/>
              </a:path>
              <a:path w="11513185" h="76200">
                <a:moveTo>
                  <a:pt x="8896324" y="33274"/>
                </a:moveTo>
                <a:lnTo>
                  <a:pt x="8877274" y="33274"/>
                </a:lnTo>
                <a:lnTo>
                  <a:pt x="8877274" y="42799"/>
                </a:lnTo>
                <a:lnTo>
                  <a:pt x="8896324" y="42799"/>
                </a:lnTo>
                <a:lnTo>
                  <a:pt x="8896324" y="33274"/>
                </a:lnTo>
                <a:close/>
              </a:path>
              <a:path w="11513185" h="76200">
                <a:moveTo>
                  <a:pt x="8858224" y="33274"/>
                </a:moveTo>
                <a:lnTo>
                  <a:pt x="8839174" y="33274"/>
                </a:lnTo>
                <a:lnTo>
                  <a:pt x="8839174" y="42799"/>
                </a:lnTo>
                <a:lnTo>
                  <a:pt x="8858224" y="42799"/>
                </a:lnTo>
                <a:lnTo>
                  <a:pt x="8858224" y="33274"/>
                </a:lnTo>
                <a:close/>
              </a:path>
              <a:path w="11513185" h="76200">
                <a:moveTo>
                  <a:pt x="8820124" y="33274"/>
                </a:moveTo>
                <a:lnTo>
                  <a:pt x="8801074" y="33274"/>
                </a:lnTo>
                <a:lnTo>
                  <a:pt x="8801074" y="42799"/>
                </a:lnTo>
                <a:lnTo>
                  <a:pt x="8820124" y="42799"/>
                </a:lnTo>
                <a:lnTo>
                  <a:pt x="8820124" y="33274"/>
                </a:lnTo>
                <a:close/>
              </a:path>
              <a:path w="11513185" h="76200">
                <a:moveTo>
                  <a:pt x="8782024" y="33274"/>
                </a:moveTo>
                <a:lnTo>
                  <a:pt x="8762974" y="33274"/>
                </a:lnTo>
                <a:lnTo>
                  <a:pt x="8762974" y="42799"/>
                </a:lnTo>
                <a:lnTo>
                  <a:pt x="8782024" y="42799"/>
                </a:lnTo>
                <a:lnTo>
                  <a:pt x="8782024" y="33274"/>
                </a:lnTo>
                <a:close/>
              </a:path>
              <a:path w="11513185" h="76200">
                <a:moveTo>
                  <a:pt x="8743924" y="33274"/>
                </a:moveTo>
                <a:lnTo>
                  <a:pt x="8724874" y="33274"/>
                </a:lnTo>
                <a:lnTo>
                  <a:pt x="8724874" y="42799"/>
                </a:lnTo>
                <a:lnTo>
                  <a:pt x="8743924" y="42799"/>
                </a:lnTo>
                <a:lnTo>
                  <a:pt x="8743924" y="33274"/>
                </a:lnTo>
                <a:close/>
              </a:path>
              <a:path w="11513185" h="76200">
                <a:moveTo>
                  <a:pt x="8705824" y="33274"/>
                </a:moveTo>
                <a:lnTo>
                  <a:pt x="8686774" y="33274"/>
                </a:lnTo>
                <a:lnTo>
                  <a:pt x="8686774" y="42799"/>
                </a:lnTo>
                <a:lnTo>
                  <a:pt x="8705824" y="42799"/>
                </a:lnTo>
                <a:lnTo>
                  <a:pt x="8705824" y="33274"/>
                </a:lnTo>
                <a:close/>
              </a:path>
              <a:path w="11513185" h="76200">
                <a:moveTo>
                  <a:pt x="8667724" y="33274"/>
                </a:moveTo>
                <a:lnTo>
                  <a:pt x="8648674" y="33274"/>
                </a:lnTo>
                <a:lnTo>
                  <a:pt x="8648674" y="42799"/>
                </a:lnTo>
                <a:lnTo>
                  <a:pt x="8667724" y="42799"/>
                </a:lnTo>
                <a:lnTo>
                  <a:pt x="8667724" y="33274"/>
                </a:lnTo>
                <a:close/>
              </a:path>
              <a:path w="11513185" h="76200">
                <a:moveTo>
                  <a:pt x="8629624" y="33274"/>
                </a:moveTo>
                <a:lnTo>
                  <a:pt x="8610574" y="33274"/>
                </a:lnTo>
                <a:lnTo>
                  <a:pt x="8610574" y="42799"/>
                </a:lnTo>
                <a:lnTo>
                  <a:pt x="8629624" y="42799"/>
                </a:lnTo>
                <a:lnTo>
                  <a:pt x="8629624" y="33274"/>
                </a:lnTo>
                <a:close/>
              </a:path>
              <a:path w="11513185" h="76200">
                <a:moveTo>
                  <a:pt x="8591524" y="33274"/>
                </a:moveTo>
                <a:lnTo>
                  <a:pt x="8572474" y="33274"/>
                </a:lnTo>
                <a:lnTo>
                  <a:pt x="8572474" y="42799"/>
                </a:lnTo>
                <a:lnTo>
                  <a:pt x="8591524" y="42799"/>
                </a:lnTo>
                <a:lnTo>
                  <a:pt x="8591524" y="33274"/>
                </a:lnTo>
                <a:close/>
              </a:path>
              <a:path w="11513185" h="76200">
                <a:moveTo>
                  <a:pt x="8553424" y="33274"/>
                </a:moveTo>
                <a:lnTo>
                  <a:pt x="8534374" y="33274"/>
                </a:lnTo>
                <a:lnTo>
                  <a:pt x="8534374" y="42799"/>
                </a:lnTo>
                <a:lnTo>
                  <a:pt x="8553424" y="42799"/>
                </a:lnTo>
                <a:lnTo>
                  <a:pt x="8553424" y="33274"/>
                </a:lnTo>
                <a:close/>
              </a:path>
              <a:path w="11513185" h="76200">
                <a:moveTo>
                  <a:pt x="8515324" y="33274"/>
                </a:moveTo>
                <a:lnTo>
                  <a:pt x="8496274" y="33274"/>
                </a:lnTo>
                <a:lnTo>
                  <a:pt x="8496274" y="42799"/>
                </a:lnTo>
                <a:lnTo>
                  <a:pt x="8515324" y="42799"/>
                </a:lnTo>
                <a:lnTo>
                  <a:pt x="8515324" y="33274"/>
                </a:lnTo>
                <a:close/>
              </a:path>
              <a:path w="11513185" h="76200">
                <a:moveTo>
                  <a:pt x="8477224" y="33274"/>
                </a:moveTo>
                <a:lnTo>
                  <a:pt x="8458174" y="33274"/>
                </a:lnTo>
                <a:lnTo>
                  <a:pt x="8458174" y="42799"/>
                </a:lnTo>
                <a:lnTo>
                  <a:pt x="8477224" y="42799"/>
                </a:lnTo>
                <a:lnTo>
                  <a:pt x="8477224" y="33274"/>
                </a:lnTo>
                <a:close/>
              </a:path>
              <a:path w="11513185" h="76200">
                <a:moveTo>
                  <a:pt x="8439124" y="33274"/>
                </a:moveTo>
                <a:lnTo>
                  <a:pt x="8420074" y="33274"/>
                </a:lnTo>
                <a:lnTo>
                  <a:pt x="8420074" y="42799"/>
                </a:lnTo>
                <a:lnTo>
                  <a:pt x="8439124" y="42799"/>
                </a:lnTo>
                <a:lnTo>
                  <a:pt x="8439124" y="33274"/>
                </a:lnTo>
                <a:close/>
              </a:path>
              <a:path w="11513185" h="76200">
                <a:moveTo>
                  <a:pt x="8401024" y="33274"/>
                </a:moveTo>
                <a:lnTo>
                  <a:pt x="8381974" y="33274"/>
                </a:lnTo>
                <a:lnTo>
                  <a:pt x="8381974" y="42799"/>
                </a:lnTo>
                <a:lnTo>
                  <a:pt x="8401024" y="42799"/>
                </a:lnTo>
                <a:lnTo>
                  <a:pt x="8401024" y="33274"/>
                </a:lnTo>
                <a:close/>
              </a:path>
              <a:path w="11513185" h="76200">
                <a:moveTo>
                  <a:pt x="8362924" y="33274"/>
                </a:moveTo>
                <a:lnTo>
                  <a:pt x="8343874" y="33274"/>
                </a:lnTo>
                <a:lnTo>
                  <a:pt x="8343874" y="42799"/>
                </a:lnTo>
                <a:lnTo>
                  <a:pt x="8362924" y="42799"/>
                </a:lnTo>
                <a:lnTo>
                  <a:pt x="8362924" y="33274"/>
                </a:lnTo>
                <a:close/>
              </a:path>
              <a:path w="11513185" h="76200">
                <a:moveTo>
                  <a:pt x="8324824" y="33274"/>
                </a:moveTo>
                <a:lnTo>
                  <a:pt x="8305774" y="33274"/>
                </a:lnTo>
                <a:lnTo>
                  <a:pt x="8305774" y="42799"/>
                </a:lnTo>
                <a:lnTo>
                  <a:pt x="8324824" y="42799"/>
                </a:lnTo>
                <a:lnTo>
                  <a:pt x="8324824" y="33274"/>
                </a:lnTo>
                <a:close/>
              </a:path>
              <a:path w="11513185" h="76200">
                <a:moveTo>
                  <a:pt x="8286724" y="33274"/>
                </a:moveTo>
                <a:lnTo>
                  <a:pt x="8267674" y="33274"/>
                </a:lnTo>
                <a:lnTo>
                  <a:pt x="8267674" y="42799"/>
                </a:lnTo>
                <a:lnTo>
                  <a:pt x="8286724" y="42799"/>
                </a:lnTo>
                <a:lnTo>
                  <a:pt x="8286724" y="33274"/>
                </a:lnTo>
                <a:close/>
              </a:path>
              <a:path w="11513185" h="76200">
                <a:moveTo>
                  <a:pt x="8248624" y="33274"/>
                </a:moveTo>
                <a:lnTo>
                  <a:pt x="8229574" y="33274"/>
                </a:lnTo>
                <a:lnTo>
                  <a:pt x="8229574" y="42799"/>
                </a:lnTo>
                <a:lnTo>
                  <a:pt x="8248624" y="42799"/>
                </a:lnTo>
                <a:lnTo>
                  <a:pt x="8248624" y="33274"/>
                </a:lnTo>
                <a:close/>
              </a:path>
              <a:path w="11513185" h="76200">
                <a:moveTo>
                  <a:pt x="8210524" y="33274"/>
                </a:moveTo>
                <a:lnTo>
                  <a:pt x="8191474" y="33274"/>
                </a:lnTo>
                <a:lnTo>
                  <a:pt x="8191474" y="42799"/>
                </a:lnTo>
                <a:lnTo>
                  <a:pt x="8210524" y="42799"/>
                </a:lnTo>
                <a:lnTo>
                  <a:pt x="8210524" y="33274"/>
                </a:lnTo>
                <a:close/>
              </a:path>
              <a:path w="11513185" h="76200">
                <a:moveTo>
                  <a:pt x="8172424" y="33274"/>
                </a:moveTo>
                <a:lnTo>
                  <a:pt x="8153374" y="33274"/>
                </a:lnTo>
                <a:lnTo>
                  <a:pt x="8153374" y="42799"/>
                </a:lnTo>
                <a:lnTo>
                  <a:pt x="8172424" y="42799"/>
                </a:lnTo>
                <a:lnTo>
                  <a:pt x="8172424" y="33274"/>
                </a:lnTo>
                <a:close/>
              </a:path>
              <a:path w="11513185" h="76200">
                <a:moveTo>
                  <a:pt x="8134324" y="33274"/>
                </a:moveTo>
                <a:lnTo>
                  <a:pt x="8115274" y="33274"/>
                </a:lnTo>
                <a:lnTo>
                  <a:pt x="8115274" y="42799"/>
                </a:lnTo>
                <a:lnTo>
                  <a:pt x="8134324" y="42799"/>
                </a:lnTo>
                <a:lnTo>
                  <a:pt x="8134324" y="33274"/>
                </a:lnTo>
                <a:close/>
              </a:path>
              <a:path w="11513185" h="76200">
                <a:moveTo>
                  <a:pt x="8096224" y="33274"/>
                </a:moveTo>
                <a:lnTo>
                  <a:pt x="8077174" y="33274"/>
                </a:lnTo>
                <a:lnTo>
                  <a:pt x="8077174" y="42799"/>
                </a:lnTo>
                <a:lnTo>
                  <a:pt x="8096224" y="42799"/>
                </a:lnTo>
                <a:lnTo>
                  <a:pt x="8096224" y="33274"/>
                </a:lnTo>
                <a:close/>
              </a:path>
              <a:path w="11513185" h="76200">
                <a:moveTo>
                  <a:pt x="8058124" y="33274"/>
                </a:moveTo>
                <a:lnTo>
                  <a:pt x="8039074" y="33274"/>
                </a:lnTo>
                <a:lnTo>
                  <a:pt x="8039074" y="42799"/>
                </a:lnTo>
                <a:lnTo>
                  <a:pt x="8058124" y="42799"/>
                </a:lnTo>
                <a:lnTo>
                  <a:pt x="8058124" y="33274"/>
                </a:lnTo>
                <a:close/>
              </a:path>
              <a:path w="11513185" h="76200">
                <a:moveTo>
                  <a:pt x="8020024" y="33274"/>
                </a:moveTo>
                <a:lnTo>
                  <a:pt x="8000974" y="33274"/>
                </a:lnTo>
                <a:lnTo>
                  <a:pt x="8000974" y="42799"/>
                </a:lnTo>
                <a:lnTo>
                  <a:pt x="8020024" y="42799"/>
                </a:lnTo>
                <a:lnTo>
                  <a:pt x="8020024" y="33274"/>
                </a:lnTo>
                <a:close/>
              </a:path>
              <a:path w="11513185" h="76200">
                <a:moveTo>
                  <a:pt x="7981924" y="33274"/>
                </a:moveTo>
                <a:lnTo>
                  <a:pt x="7962874" y="33274"/>
                </a:lnTo>
                <a:lnTo>
                  <a:pt x="7962874" y="42799"/>
                </a:lnTo>
                <a:lnTo>
                  <a:pt x="7981924" y="42799"/>
                </a:lnTo>
                <a:lnTo>
                  <a:pt x="7981924" y="33274"/>
                </a:lnTo>
                <a:close/>
              </a:path>
              <a:path w="11513185" h="76200">
                <a:moveTo>
                  <a:pt x="7943824" y="33274"/>
                </a:moveTo>
                <a:lnTo>
                  <a:pt x="7924774" y="33274"/>
                </a:lnTo>
                <a:lnTo>
                  <a:pt x="7924774" y="42799"/>
                </a:lnTo>
                <a:lnTo>
                  <a:pt x="7943824" y="42799"/>
                </a:lnTo>
                <a:lnTo>
                  <a:pt x="7943824" y="33274"/>
                </a:lnTo>
                <a:close/>
              </a:path>
              <a:path w="11513185" h="76200">
                <a:moveTo>
                  <a:pt x="7905724" y="33274"/>
                </a:moveTo>
                <a:lnTo>
                  <a:pt x="7886674" y="33274"/>
                </a:lnTo>
                <a:lnTo>
                  <a:pt x="7886674" y="42799"/>
                </a:lnTo>
                <a:lnTo>
                  <a:pt x="7905724" y="42799"/>
                </a:lnTo>
                <a:lnTo>
                  <a:pt x="7905724" y="33274"/>
                </a:lnTo>
                <a:close/>
              </a:path>
              <a:path w="11513185" h="76200">
                <a:moveTo>
                  <a:pt x="7867624" y="33274"/>
                </a:moveTo>
                <a:lnTo>
                  <a:pt x="7848574" y="33274"/>
                </a:lnTo>
                <a:lnTo>
                  <a:pt x="7848574" y="42799"/>
                </a:lnTo>
                <a:lnTo>
                  <a:pt x="7867624" y="42799"/>
                </a:lnTo>
                <a:lnTo>
                  <a:pt x="7867624" y="33274"/>
                </a:lnTo>
                <a:close/>
              </a:path>
              <a:path w="11513185" h="76200">
                <a:moveTo>
                  <a:pt x="7829524" y="33274"/>
                </a:moveTo>
                <a:lnTo>
                  <a:pt x="7810474" y="33274"/>
                </a:lnTo>
                <a:lnTo>
                  <a:pt x="7810474" y="42799"/>
                </a:lnTo>
                <a:lnTo>
                  <a:pt x="7829524" y="42799"/>
                </a:lnTo>
                <a:lnTo>
                  <a:pt x="7829524" y="33274"/>
                </a:lnTo>
                <a:close/>
              </a:path>
              <a:path w="11513185" h="76200">
                <a:moveTo>
                  <a:pt x="7791424" y="33274"/>
                </a:moveTo>
                <a:lnTo>
                  <a:pt x="7772374" y="33274"/>
                </a:lnTo>
                <a:lnTo>
                  <a:pt x="7772374" y="42799"/>
                </a:lnTo>
                <a:lnTo>
                  <a:pt x="7791424" y="42799"/>
                </a:lnTo>
                <a:lnTo>
                  <a:pt x="7791424" y="33274"/>
                </a:lnTo>
                <a:close/>
              </a:path>
              <a:path w="11513185" h="76200">
                <a:moveTo>
                  <a:pt x="7753324" y="33274"/>
                </a:moveTo>
                <a:lnTo>
                  <a:pt x="7734274" y="33274"/>
                </a:lnTo>
                <a:lnTo>
                  <a:pt x="7734274" y="42799"/>
                </a:lnTo>
                <a:lnTo>
                  <a:pt x="7753324" y="42799"/>
                </a:lnTo>
                <a:lnTo>
                  <a:pt x="7753324" y="33274"/>
                </a:lnTo>
                <a:close/>
              </a:path>
              <a:path w="11513185" h="76200">
                <a:moveTo>
                  <a:pt x="7715224" y="33274"/>
                </a:moveTo>
                <a:lnTo>
                  <a:pt x="7696174" y="33274"/>
                </a:lnTo>
                <a:lnTo>
                  <a:pt x="7696174" y="42799"/>
                </a:lnTo>
                <a:lnTo>
                  <a:pt x="7715224" y="42799"/>
                </a:lnTo>
                <a:lnTo>
                  <a:pt x="7715224" y="33274"/>
                </a:lnTo>
                <a:close/>
              </a:path>
              <a:path w="11513185" h="76200">
                <a:moveTo>
                  <a:pt x="7677124" y="33274"/>
                </a:moveTo>
                <a:lnTo>
                  <a:pt x="7658074" y="33274"/>
                </a:lnTo>
                <a:lnTo>
                  <a:pt x="7658074" y="42799"/>
                </a:lnTo>
                <a:lnTo>
                  <a:pt x="7677124" y="42799"/>
                </a:lnTo>
                <a:lnTo>
                  <a:pt x="7677124" y="33274"/>
                </a:lnTo>
                <a:close/>
              </a:path>
              <a:path w="11513185" h="76200">
                <a:moveTo>
                  <a:pt x="7639024" y="33274"/>
                </a:moveTo>
                <a:lnTo>
                  <a:pt x="7619974" y="33274"/>
                </a:lnTo>
                <a:lnTo>
                  <a:pt x="7619974" y="42799"/>
                </a:lnTo>
                <a:lnTo>
                  <a:pt x="7639024" y="42799"/>
                </a:lnTo>
                <a:lnTo>
                  <a:pt x="7639024" y="33274"/>
                </a:lnTo>
                <a:close/>
              </a:path>
              <a:path w="11513185" h="76200">
                <a:moveTo>
                  <a:pt x="7600924" y="33274"/>
                </a:moveTo>
                <a:lnTo>
                  <a:pt x="7581874" y="33274"/>
                </a:lnTo>
                <a:lnTo>
                  <a:pt x="7581874" y="42799"/>
                </a:lnTo>
                <a:lnTo>
                  <a:pt x="7600924" y="42799"/>
                </a:lnTo>
                <a:lnTo>
                  <a:pt x="7600924" y="33274"/>
                </a:lnTo>
                <a:close/>
              </a:path>
              <a:path w="11513185" h="76200">
                <a:moveTo>
                  <a:pt x="7562824" y="33274"/>
                </a:moveTo>
                <a:lnTo>
                  <a:pt x="7543774" y="33274"/>
                </a:lnTo>
                <a:lnTo>
                  <a:pt x="7543774" y="42799"/>
                </a:lnTo>
                <a:lnTo>
                  <a:pt x="7562824" y="42799"/>
                </a:lnTo>
                <a:lnTo>
                  <a:pt x="7562824" y="33274"/>
                </a:lnTo>
                <a:close/>
              </a:path>
              <a:path w="11513185" h="76200">
                <a:moveTo>
                  <a:pt x="7524724" y="33274"/>
                </a:moveTo>
                <a:lnTo>
                  <a:pt x="7505674" y="33274"/>
                </a:lnTo>
                <a:lnTo>
                  <a:pt x="7505674" y="42799"/>
                </a:lnTo>
                <a:lnTo>
                  <a:pt x="7524724" y="42799"/>
                </a:lnTo>
                <a:lnTo>
                  <a:pt x="7524724" y="33274"/>
                </a:lnTo>
                <a:close/>
              </a:path>
              <a:path w="11513185" h="76200">
                <a:moveTo>
                  <a:pt x="7486624" y="33274"/>
                </a:moveTo>
                <a:lnTo>
                  <a:pt x="7467574" y="33274"/>
                </a:lnTo>
                <a:lnTo>
                  <a:pt x="7467574" y="42799"/>
                </a:lnTo>
                <a:lnTo>
                  <a:pt x="7486624" y="42799"/>
                </a:lnTo>
                <a:lnTo>
                  <a:pt x="7486624" y="33274"/>
                </a:lnTo>
                <a:close/>
              </a:path>
              <a:path w="11513185" h="76200">
                <a:moveTo>
                  <a:pt x="7448524" y="33274"/>
                </a:moveTo>
                <a:lnTo>
                  <a:pt x="7429474" y="33274"/>
                </a:lnTo>
                <a:lnTo>
                  <a:pt x="7429474" y="42799"/>
                </a:lnTo>
                <a:lnTo>
                  <a:pt x="7448524" y="42799"/>
                </a:lnTo>
                <a:lnTo>
                  <a:pt x="7448524" y="33274"/>
                </a:lnTo>
                <a:close/>
              </a:path>
              <a:path w="11513185" h="76200">
                <a:moveTo>
                  <a:pt x="7410424" y="33274"/>
                </a:moveTo>
                <a:lnTo>
                  <a:pt x="7391374" y="33274"/>
                </a:lnTo>
                <a:lnTo>
                  <a:pt x="7391374" y="42799"/>
                </a:lnTo>
                <a:lnTo>
                  <a:pt x="7410424" y="42799"/>
                </a:lnTo>
                <a:lnTo>
                  <a:pt x="7410424" y="33274"/>
                </a:lnTo>
                <a:close/>
              </a:path>
              <a:path w="11513185" h="76200">
                <a:moveTo>
                  <a:pt x="7372324" y="33274"/>
                </a:moveTo>
                <a:lnTo>
                  <a:pt x="7353274" y="33274"/>
                </a:lnTo>
                <a:lnTo>
                  <a:pt x="7353274" y="42799"/>
                </a:lnTo>
                <a:lnTo>
                  <a:pt x="7372324" y="42799"/>
                </a:lnTo>
                <a:lnTo>
                  <a:pt x="7372324" y="33274"/>
                </a:lnTo>
                <a:close/>
              </a:path>
              <a:path w="11513185" h="76200">
                <a:moveTo>
                  <a:pt x="7334224" y="33274"/>
                </a:moveTo>
                <a:lnTo>
                  <a:pt x="7315174" y="33274"/>
                </a:lnTo>
                <a:lnTo>
                  <a:pt x="7315174" y="42799"/>
                </a:lnTo>
                <a:lnTo>
                  <a:pt x="7334224" y="42799"/>
                </a:lnTo>
                <a:lnTo>
                  <a:pt x="7334224" y="33274"/>
                </a:lnTo>
                <a:close/>
              </a:path>
              <a:path w="11513185" h="76200">
                <a:moveTo>
                  <a:pt x="7296124" y="33274"/>
                </a:moveTo>
                <a:lnTo>
                  <a:pt x="7277074" y="33274"/>
                </a:lnTo>
                <a:lnTo>
                  <a:pt x="7277074" y="42799"/>
                </a:lnTo>
                <a:lnTo>
                  <a:pt x="7296124" y="42799"/>
                </a:lnTo>
                <a:lnTo>
                  <a:pt x="7296124" y="33274"/>
                </a:lnTo>
                <a:close/>
              </a:path>
              <a:path w="11513185" h="76200">
                <a:moveTo>
                  <a:pt x="7258024" y="33274"/>
                </a:moveTo>
                <a:lnTo>
                  <a:pt x="7238974" y="33274"/>
                </a:lnTo>
                <a:lnTo>
                  <a:pt x="7238974" y="42799"/>
                </a:lnTo>
                <a:lnTo>
                  <a:pt x="7258024" y="42799"/>
                </a:lnTo>
                <a:lnTo>
                  <a:pt x="7258024" y="33274"/>
                </a:lnTo>
                <a:close/>
              </a:path>
              <a:path w="11513185" h="76200">
                <a:moveTo>
                  <a:pt x="7219924" y="33274"/>
                </a:moveTo>
                <a:lnTo>
                  <a:pt x="7200874" y="33274"/>
                </a:lnTo>
                <a:lnTo>
                  <a:pt x="7200874" y="42799"/>
                </a:lnTo>
                <a:lnTo>
                  <a:pt x="7219924" y="42799"/>
                </a:lnTo>
                <a:lnTo>
                  <a:pt x="7219924" y="33274"/>
                </a:lnTo>
                <a:close/>
              </a:path>
              <a:path w="11513185" h="76200">
                <a:moveTo>
                  <a:pt x="7181824" y="33274"/>
                </a:moveTo>
                <a:lnTo>
                  <a:pt x="7162774" y="33274"/>
                </a:lnTo>
                <a:lnTo>
                  <a:pt x="7162774" y="42799"/>
                </a:lnTo>
                <a:lnTo>
                  <a:pt x="7181824" y="42799"/>
                </a:lnTo>
                <a:lnTo>
                  <a:pt x="7181824" y="33274"/>
                </a:lnTo>
                <a:close/>
              </a:path>
              <a:path w="11513185" h="76200">
                <a:moveTo>
                  <a:pt x="7143724" y="33274"/>
                </a:moveTo>
                <a:lnTo>
                  <a:pt x="7124674" y="33274"/>
                </a:lnTo>
                <a:lnTo>
                  <a:pt x="7124674" y="42799"/>
                </a:lnTo>
                <a:lnTo>
                  <a:pt x="7143724" y="42799"/>
                </a:lnTo>
                <a:lnTo>
                  <a:pt x="7143724" y="33274"/>
                </a:lnTo>
                <a:close/>
              </a:path>
              <a:path w="11513185" h="76200">
                <a:moveTo>
                  <a:pt x="7105624" y="33274"/>
                </a:moveTo>
                <a:lnTo>
                  <a:pt x="7086574" y="33274"/>
                </a:lnTo>
                <a:lnTo>
                  <a:pt x="7086574" y="42799"/>
                </a:lnTo>
                <a:lnTo>
                  <a:pt x="7105624" y="42799"/>
                </a:lnTo>
                <a:lnTo>
                  <a:pt x="7105624" y="33274"/>
                </a:lnTo>
                <a:close/>
              </a:path>
              <a:path w="11513185" h="76200">
                <a:moveTo>
                  <a:pt x="7067524" y="33274"/>
                </a:moveTo>
                <a:lnTo>
                  <a:pt x="7048474" y="33274"/>
                </a:lnTo>
                <a:lnTo>
                  <a:pt x="7048474" y="42799"/>
                </a:lnTo>
                <a:lnTo>
                  <a:pt x="7067524" y="42799"/>
                </a:lnTo>
                <a:lnTo>
                  <a:pt x="7067524" y="33274"/>
                </a:lnTo>
                <a:close/>
              </a:path>
              <a:path w="11513185" h="76200">
                <a:moveTo>
                  <a:pt x="7029424" y="33274"/>
                </a:moveTo>
                <a:lnTo>
                  <a:pt x="7010374" y="33274"/>
                </a:lnTo>
                <a:lnTo>
                  <a:pt x="7010374" y="42799"/>
                </a:lnTo>
                <a:lnTo>
                  <a:pt x="7029424" y="42799"/>
                </a:lnTo>
                <a:lnTo>
                  <a:pt x="7029424" y="33274"/>
                </a:lnTo>
                <a:close/>
              </a:path>
              <a:path w="11513185" h="76200">
                <a:moveTo>
                  <a:pt x="6991324" y="33274"/>
                </a:moveTo>
                <a:lnTo>
                  <a:pt x="6972274" y="33274"/>
                </a:lnTo>
                <a:lnTo>
                  <a:pt x="6972274" y="42799"/>
                </a:lnTo>
                <a:lnTo>
                  <a:pt x="6991324" y="42799"/>
                </a:lnTo>
                <a:lnTo>
                  <a:pt x="6991324" y="33274"/>
                </a:lnTo>
                <a:close/>
              </a:path>
              <a:path w="11513185" h="76200">
                <a:moveTo>
                  <a:pt x="6953224" y="33274"/>
                </a:moveTo>
                <a:lnTo>
                  <a:pt x="6934174" y="33274"/>
                </a:lnTo>
                <a:lnTo>
                  <a:pt x="6934174" y="42799"/>
                </a:lnTo>
                <a:lnTo>
                  <a:pt x="6953224" y="42799"/>
                </a:lnTo>
                <a:lnTo>
                  <a:pt x="6953224" y="33274"/>
                </a:lnTo>
                <a:close/>
              </a:path>
              <a:path w="11513185" h="76200">
                <a:moveTo>
                  <a:pt x="6915124" y="33274"/>
                </a:moveTo>
                <a:lnTo>
                  <a:pt x="6896074" y="33274"/>
                </a:lnTo>
                <a:lnTo>
                  <a:pt x="6896074" y="42799"/>
                </a:lnTo>
                <a:lnTo>
                  <a:pt x="6915124" y="42799"/>
                </a:lnTo>
                <a:lnTo>
                  <a:pt x="6915124" y="33274"/>
                </a:lnTo>
                <a:close/>
              </a:path>
              <a:path w="11513185" h="76200">
                <a:moveTo>
                  <a:pt x="6877024" y="33274"/>
                </a:moveTo>
                <a:lnTo>
                  <a:pt x="6857974" y="33274"/>
                </a:lnTo>
                <a:lnTo>
                  <a:pt x="6857974" y="42799"/>
                </a:lnTo>
                <a:lnTo>
                  <a:pt x="6877024" y="42799"/>
                </a:lnTo>
                <a:lnTo>
                  <a:pt x="6877024" y="33274"/>
                </a:lnTo>
                <a:close/>
              </a:path>
              <a:path w="11513185" h="76200">
                <a:moveTo>
                  <a:pt x="6838924" y="33274"/>
                </a:moveTo>
                <a:lnTo>
                  <a:pt x="6819874" y="33274"/>
                </a:lnTo>
                <a:lnTo>
                  <a:pt x="6819874" y="42799"/>
                </a:lnTo>
                <a:lnTo>
                  <a:pt x="6838924" y="42799"/>
                </a:lnTo>
                <a:lnTo>
                  <a:pt x="6838924" y="33274"/>
                </a:lnTo>
                <a:close/>
              </a:path>
              <a:path w="11513185" h="76200">
                <a:moveTo>
                  <a:pt x="6800824" y="33274"/>
                </a:moveTo>
                <a:lnTo>
                  <a:pt x="6781774" y="33274"/>
                </a:lnTo>
                <a:lnTo>
                  <a:pt x="6781774" y="42799"/>
                </a:lnTo>
                <a:lnTo>
                  <a:pt x="6800824" y="42799"/>
                </a:lnTo>
                <a:lnTo>
                  <a:pt x="6800824" y="33274"/>
                </a:lnTo>
                <a:close/>
              </a:path>
              <a:path w="11513185" h="76200">
                <a:moveTo>
                  <a:pt x="6762724" y="33274"/>
                </a:moveTo>
                <a:lnTo>
                  <a:pt x="6743674" y="33274"/>
                </a:lnTo>
                <a:lnTo>
                  <a:pt x="6743674" y="42799"/>
                </a:lnTo>
                <a:lnTo>
                  <a:pt x="6762724" y="42799"/>
                </a:lnTo>
                <a:lnTo>
                  <a:pt x="6762724" y="33274"/>
                </a:lnTo>
                <a:close/>
              </a:path>
              <a:path w="11513185" h="76200">
                <a:moveTo>
                  <a:pt x="6724624" y="33274"/>
                </a:moveTo>
                <a:lnTo>
                  <a:pt x="6705574" y="33274"/>
                </a:lnTo>
                <a:lnTo>
                  <a:pt x="6705574" y="42799"/>
                </a:lnTo>
                <a:lnTo>
                  <a:pt x="6724624" y="42799"/>
                </a:lnTo>
                <a:lnTo>
                  <a:pt x="6724624" y="33274"/>
                </a:lnTo>
                <a:close/>
              </a:path>
              <a:path w="11513185" h="76200">
                <a:moveTo>
                  <a:pt x="6686524" y="33274"/>
                </a:moveTo>
                <a:lnTo>
                  <a:pt x="6667474" y="33274"/>
                </a:lnTo>
                <a:lnTo>
                  <a:pt x="6667474" y="42799"/>
                </a:lnTo>
                <a:lnTo>
                  <a:pt x="6686524" y="42799"/>
                </a:lnTo>
                <a:lnTo>
                  <a:pt x="6686524" y="33274"/>
                </a:lnTo>
                <a:close/>
              </a:path>
              <a:path w="11513185" h="76200">
                <a:moveTo>
                  <a:pt x="6648424" y="33274"/>
                </a:moveTo>
                <a:lnTo>
                  <a:pt x="6629374" y="33274"/>
                </a:lnTo>
                <a:lnTo>
                  <a:pt x="6629374" y="42799"/>
                </a:lnTo>
                <a:lnTo>
                  <a:pt x="6648424" y="42799"/>
                </a:lnTo>
                <a:lnTo>
                  <a:pt x="6648424" y="33274"/>
                </a:lnTo>
                <a:close/>
              </a:path>
              <a:path w="11513185" h="76200">
                <a:moveTo>
                  <a:pt x="6610324" y="33274"/>
                </a:moveTo>
                <a:lnTo>
                  <a:pt x="6591274" y="33274"/>
                </a:lnTo>
                <a:lnTo>
                  <a:pt x="6591274" y="42799"/>
                </a:lnTo>
                <a:lnTo>
                  <a:pt x="6610324" y="42799"/>
                </a:lnTo>
                <a:lnTo>
                  <a:pt x="6610324" y="33274"/>
                </a:lnTo>
                <a:close/>
              </a:path>
              <a:path w="11513185" h="76200">
                <a:moveTo>
                  <a:pt x="6572224" y="33274"/>
                </a:moveTo>
                <a:lnTo>
                  <a:pt x="6553174" y="33274"/>
                </a:lnTo>
                <a:lnTo>
                  <a:pt x="6553174" y="42799"/>
                </a:lnTo>
                <a:lnTo>
                  <a:pt x="6572224" y="42799"/>
                </a:lnTo>
                <a:lnTo>
                  <a:pt x="6572224" y="33274"/>
                </a:lnTo>
                <a:close/>
              </a:path>
              <a:path w="11513185" h="76200">
                <a:moveTo>
                  <a:pt x="6534124" y="33274"/>
                </a:moveTo>
                <a:lnTo>
                  <a:pt x="6515074" y="33274"/>
                </a:lnTo>
                <a:lnTo>
                  <a:pt x="6515074" y="42799"/>
                </a:lnTo>
                <a:lnTo>
                  <a:pt x="6534124" y="42799"/>
                </a:lnTo>
                <a:lnTo>
                  <a:pt x="6534124" y="33274"/>
                </a:lnTo>
                <a:close/>
              </a:path>
              <a:path w="11513185" h="76200">
                <a:moveTo>
                  <a:pt x="6496024" y="33274"/>
                </a:moveTo>
                <a:lnTo>
                  <a:pt x="6476974" y="33274"/>
                </a:lnTo>
                <a:lnTo>
                  <a:pt x="6476974" y="42799"/>
                </a:lnTo>
                <a:lnTo>
                  <a:pt x="6496024" y="42799"/>
                </a:lnTo>
                <a:lnTo>
                  <a:pt x="6496024" y="33274"/>
                </a:lnTo>
                <a:close/>
              </a:path>
              <a:path w="11513185" h="76200">
                <a:moveTo>
                  <a:pt x="6457924" y="33274"/>
                </a:moveTo>
                <a:lnTo>
                  <a:pt x="6438874" y="33274"/>
                </a:lnTo>
                <a:lnTo>
                  <a:pt x="6438874" y="42799"/>
                </a:lnTo>
                <a:lnTo>
                  <a:pt x="6457924" y="42799"/>
                </a:lnTo>
                <a:lnTo>
                  <a:pt x="6457924" y="33274"/>
                </a:lnTo>
                <a:close/>
              </a:path>
              <a:path w="11513185" h="76200">
                <a:moveTo>
                  <a:pt x="6419824" y="33274"/>
                </a:moveTo>
                <a:lnTo>
                  <a:pt x="6400774" y="33274"/>
                </a:lnTo>
                <a:lnTo>
                  <a:pt x="6400774" y="42799"/>
                </a:lnTo>
                <a:lnTo>
                  <a:pt x="6419824" y="42799"/>
                </a:lnTo>
                <a:lnTo>
                  <a:pt x="6419824" y="33274"/>
                </a:lnTo>
                <a:close/>
              </a:path>
              <a:path w="11513185" h="76200">
                <a:moveTo>
                  <a:pt x="6381724" y="33274"/>
                </a:moveTo>
                <a:lnTo>
                  <a:pt x="6362674" y="33274"/>
                </a:lnTo>
                <a:lnTo>
                  <a:pt x="6362674" y="42799"/>
                </a:lnTo>
                <a:lnTo>
                  <a:pt x="6381724" y="42799"/>
                </a:lnTo>
                <a:lnTo>
                  <a:pt x="6381724" y="33274"/>
                </a:lnTo>
                <a:close/>
              </a:path>
              <a:path w="11513185" h="76200">
                <a:moveTo>
                  <a:pt x="6343624" y="33274"/>
                </a:moveTo>
                <a:lnTo>
                  <a:pt x="6324574" y="33274"/>
                </a:lnTo>
                <a:lnTo>
                  <a:pt x="6324574" y="42799"/>
                </a:lnTo>
                <a:lnTo>
                  <a:pt x="6343624" y="42799"/>
                </a:lnTo>
                <a:lnTo>
                  <a:pt x="6343624" y="33274"/>
                </a:lnTo>
                <a:close/>
              </a:path>
              <a:path w="11513185" h="76200">
                <a:moveTo>
                  <a:pt x="6305524" y="33274"/>
                </a:moveTo>
                <a:lnTo>
                  <a:pt x="6286474" y="33274"/>
                </a:lnTo>
                <a:lnTo>
                  <a:pt x="6286474" y="42799"/>
                </a:lnTo>
                <a:lnTo>
                  <a:pt x="6305524" y="42799"/>
                </a:lnTo>
                <a:lnTo>
                  <a:pt x="6305524" y="33274"/>
                </a:lnTo>
                <a:close/>
              </a:path>
              <a:path w="11513185" h="76200">
                <a:moveTo>
                  <a:pt x="6267424" y="33274"/>
                </a:moveTo>
                <a:lnTo>
                  <a:pt x="6248374" y="33274"/>
                </a:lnTo>
                <a:lnTo>
                  <a:pt x="6248374" y="42799"/>
                </a:lnTo>
                <a:lnTo>
                  <a:pt x="6267424" y="42799"/>
                </a:lnTo>
                <a:lnTo>
                  <a:pt x="6267424" y="33274"/>
                </a:lnTo>
                <a:close/>
              </a:path>
              <a:path w="11513185" h="76200">
                <a:moveTo>
                  <a:pt x="6229324" y="33274"/>
                </a:moveTo>
                <a:lnTo>
                  <a:pt x="6210274" y="33274"/>
                </a:lnTo>
                <a:lnTo>
                  <a:pt x="6210274" y="42799"/>
                </a:lnTo>
                <a:lnTo>
                  <a:pt x="6229324" y="42799"/>
                </a:lnTo>
                <a:lnTo>
                  <a:pt x="6229324" y="33274"/>
                </a:lnTo>
                <a:close/>
              </a:path>
              <a:path w="11513185" h="76200">
                <a:moveTo>
                  <a:pt x="6191224" y="33274"/>
                </a:moveTo>
                <a:lnTo>
                  <a:pt x="6172174" y="33274"/>
                </a:lnTo>
                <a:lnTo>
                  <a:pt x="6172174" y="42799"/>
                </a:lnTo>
                <a:lnTo>
                  <a:pt x="6191224" y="42799"/>
                </a:lnTo>
                <a:lnTo>
                  <a:pt x="6191224" y="33274"/>
                </a:lnTo>
                <a:close/>
              </a:path>
              <a:path w="11513185" h="76200">
                <a:moveTo>
                  <a:pt x="6153124" y="33274"/>
                </a:moveTo>
                <a:lnTo>
                  <a:pt x="6134074" y="33274"/>
                </a:lnTo>
                <a:lnTo>
                  <a:pt x="6134074" y="42799"/>
                </a:lnTo>
                <a:lnTo>
                  <a:pt x="6153124" y="42799"/>
                </a:lnTo>
                <a:lnTo>
                  <a:pt x="6153124" y="33274"/>
                </a:lnTo>
                <a:close/>
              </a:path>
              <a:path w="11513185" h="76200">
                <a:moveTo>
                  <a:pt x="6115024" y="33274"/>
                </a:moveTo>
                <a:lnTo>
                  <a:pt x="6095974" y="33274"/>
                </a:lnTo>
                <a:lnTo>
                  <a:pt x="6095974" y="42799"/>
                </a:lnTo>
                <a:lnTo>
                  <a:pt x="6115024" y="42799"/>
                </a:lnTo>
                <a:lnTo>
                  <a:pt x="6115024" y="33274"/>
                </a:lnTo>
                <a:close/>
              </a:path>
              <a:path w="11513185" h="76200">
                <a:moveTo>
                  <a:pt x="6076924" y="33274"/>
                </a:moveTo>
                <a:lnTo>
                  <a:pt x="6057874" y="33274"/>
                </a:lnTo>
                <a:lnTo>
                  <a:pt x="6057874" y="42799"/>
                </a:lnTo>
                <a:lnTo>
                  <a:pt x="6076924" y="42799"/>
                </a:lnTo>
                <a:lnTo>
                  <a:pt x="6076924" y="33274"/>
                </a:lnTo>
                <a:close/>
              </a:path>
              <a:path w="11513185" h="76200">
                <a:moveTo>
                  <a:pt x="6038824" y="33274"/>
                </a:moveTo>
                <a:lnTo>
                  <a:pt x="6019774" y="33274"/>
                </a:lnTo>
                <a:lnTo>
                  <a:pt x="6019774" y="42799"/>
                </a:lnTo>
                <a:lnTo>
                  <a:pt x="6038824" y="42799"/>
                </a:lnTo>
                <a:lnTo>
                  <a:pt x="6038824" y="33274"/>
                </a:lnTo>
                <a:close/>
              </a:path>
              <a:path w="11513185" h="76200">
                <a:moveTo>
                  <a:pt x="6000724" y="33274"/>
                </a:moveTo>
                <a:lnTo>
                  <a:pt x="5981674" y="33274"/>
                </a:lnTo>
                <a:lnTo>
                  <a:pt x="5981674" y="42799"/>
                </a:lnTo>
                <a:lnTo>
                  <a:pt x="6000724" y="42799"/>
                </a:lnTo>
                <a:lnTo>
                  <a:pt x="6000724" y="33274"/>
                </a:lnTo>
                <a:close/>
              </a:path>
              <a:path w="11513185" h="76200">
                <a:moveTo>
                  <a:pt x="5962624" y="33274"/>
                </a:moveTo>
                <a:lnTo>
                  <a:pt x="5943574" y="33274"/>
                </a:lnTo>
                <a:lnTo>
                  <a:pt x="5943574" y="42799"/>
                </a:lnTo>
                <a:lnTo>
                  <a:pt x="5962624" y="42799"/>
                </a:lnTo>
                <a:lnTo>
                  <a:pt x="5962624" y="33274"/>
                </a:lnTo>
                <a:close/>
              </a:path>
              <a:path w="11513185" h="76200">
                <a:moveTo>
                  <a:pt x="5924524" y="33274"/>
                </a:moveTo>
                <a:lnTo>
                  <a:pt x="5905474" y="33274"/>
                </a:lnTo>
                <a:lnTo>
                  <a:pt x="5905474" y="42799"/>
                </a:lnTo>
                <a:lnTo>
                  <a:pt x="5924524" y="42799"/>
                </a:lnTo>
                <a:lnTo>
                  <a:pt x="5924524" y="33274"/>
                </a:lnTo>
                <a:close/>
              </a:path>
              <a:path w="11513185" h="76200">
                <a:moveTo>
                  <a:pt x="5886424" y="33274"/>
                </a:moveTo>
                <a:lnTo>
                  <a:pt x="5867374" y="33274"/>
                </a:lnTo>
                <a:lnTo>
                  <a:pt x="5867374" y="42799"/>
                </a:lnTo>
                <a:lnTo>
                  <a:pt x="5886424" y="42799"/>
                </a:lnTo>
                <a:lnTo>
                  <a:pt x="5886424" y="33274"/>
                </a:lnTo>
                <a:close/>
              </a:path>
              <a:path w="11513185" h="76200">
                <a:moveTo>
                  <a:pt x="5848324" y="33274"/>
                </a:moveTo>
                <a:lnTo>
                  <a:pt x="5829274" y="33274"/>
                </a:lnTo>
                <a:lnTo>
                  <a:pt x="5829274" y="42799"/>
                </a:lnTo>
                <a:lnTo>
                  <a:pt x="5848324" y="42799"/>
                </a:lnTo>
                <a:lnTo>
                  <a:pt x="5848324" y="33274"/>
                </a:lnTo>
                <a:close/>
              </a:path>
              <a:path w="11513185" h="76200">
                <a:moveTo>
                  <a:pt x="5810224" y="33274"/>
                </a:moveTo>
                <a:lnTo>
                  <a:pt x="5791174" y="33274"/>
                </a:lnTo>
                <a:lnTo>
                  <a:pt x="5791174" y="42799"/>
                </a:lnTo>
                <a:lnTo>
                  <a:pt x="5810224" y="42799"/>
                </a:lnTo>
                <a:lnTo>
                  <a:pt x="5810224" y="33274"/>
                </a:lnTo>
                <a:close/>
              </a:path>
              <a:path w="11513185" h="76200">
                <a:moveTo>
                  <a:pt x="5772124" y="33274"/>
                </a:moveTo>
                <a:lnTo>
                  <a:pt x="5753074" y="33274"/>
                </a:lnTo>
                <a:lnTo>
                  <a:pt x="5753074" y="42799"/>
                </a:lnTo>
                <a:lnTo>
                  <a:pt x="5772124" y="42799"/>
                </a:lnTo>
                <a:lnTo>
                  <a:pt x="5772124" y="33274"/>
                </a:lnTo>
                <a:close/>
              </a:path>
              <a:path w="11513185" h="76200">
                <a:moveTo>
                  <a:pt x="5734024" y="33274"/>
                </a:moveTo>
                <a:lnTo>
                  <a:pt x="5714974" y="33274"/>
                </a:lnTo>
                <a:lnTo>
                  <a:pt x="5714974" y="42799"/>
                </a:lnTo>
                <a:lnTo>
                  <a:pt x="5734024" y="42799"/>
                </a:lnTo>
                <a:lnTo>
                  <a:pt x="5734024" y="33274"/>
                </a:lnTo>
                <a:close/>
              </a:path>
              <a:path w="11513185" h="76200">
                <a:moveTo>
                  <a:pt x="5695924" y="33274"/>
                </a:moveTo>
                <a:lnTo>
                  <a:pt x="5676874" y="33274"/>
                </a:lnTo>
                <a:lnTo>
                  <a:pt x="5676874" y="42799"/>
                </a:lnTo>
                <a:lnTo>
                  <a:pt x="5695924" y="42799"/>
                </a:lnTo>
                <a:lnTo>
                  <a:pt x="5695924" y="33274"/>
                </a:lnTo>
                <a:close/>
              </a:path>
              <a:path w="11513185" h="76200">
                <a:moveTo>
                  <a:pt x="5657824" y="33274"/>
                </a:moveTo>
                <a:lnTo>
                  <a:pt x="5638774" y="33274"/>
                </a:lnTo>
                <a:lnTo>
                  <a:pt x="5638774" y="42799"/>
                </a:lnTo>
                <a:lnTo>
                  <a:pt x="5657824" y="42799"/>
                </a:lnTo>
                <a:lnTo>
                  <a:pt x="5657824" y="33274"/>
                </a:lnTo>
                <a:close/>
              </a:path>
              <a:path w="11513185" h="76200">
                <a:moveTo>
                  <a:pt x="5619724" y="33274"/>
                </a:moveTo>
                <a:lnTo>
                  <a:pt x="5600674" y="33274"/>
                </a:lnTo>
                <a:lnTo>
                  <a:pt x="5600674" y="42799"/>
                </a:lnTo>
                <a:lnTo>
                  <a:pt x="5619724" y="42799"/>
                </a:lnTo>
                <a:lnTo>
                  <a:pt x="5619724" y="33274"/>
                </a:lnTo>
                <a:close/>
              </a:path>
              <a:path w="11513185" h="76200">
                <a:moveTo>
                  <a:pt x="5581624" y="33274"/>
                </a:moveTo>
                <a:lnTo>
                  <a:pt x="5562574" y="33274"/>
                </a:lnTo>
                <a:lnTo>
                  <a:pt x="5562574" y="42799"/>
                </a:lnTo>
                <a:lnTo>
                  <a:pt x="5581624" y="42799"/>
                </a:lnTo>
                <a:lnTo>
                  <a:pt x="5581624" y="33274"/>
                </a:lnTo>
                <a:close/>
              </a:path>
              <a:path w="11513185" h="76200">
                <a:moveTo>
                  <a:pt x="5543524" y="33274"/>
                </a:moveTo>
                <a:lnTo>
                  <a:pt x="5524474" y="33274"/>
                </a:lnTo>
                <a:lnTo>
                  <a:pt x="5524474" y="42799"/>
                </a:lnTo>
                <a:lnTo>
                  <a:pt x="5543524" y="42799"/>
                </a:lnTo>
                <a:lnTo>
                  <a:pt x="5543524" y="33274"/>
                </a:lnTo>
                <a:close/>
              </a:path>
              <a:path w="11513185" h="76200">
                <a:moveTo>
                  <a:pt x="5505424" y="33274"/>
                </a:moveTo>
                <a:lnTo>
                  <a:pt x="5486374" y="33274"/>
                </a:lnTo>
                <a:lnTo>
                  <a:pt x="5486374" y="42799"/>
                </a:lnTo>
                <a:lnTo>
                  <a:pt x="5505424" y="42799"/>
                </a:lnTo>
                <a:lnTo>
                  <a:pt x="5505424" y="33274"/>
                </a:lnTo>
                <a:close/>
              </a:path>
              <a:path w="11513185" h="76200">
                <a:moveTo>
                  <a:pt x="5467324" y="33274"/>
                </a:moveTo>
                <a:lnTo>
                  <a:pt x="5448274" y="33274"/>
                </a:lnTo>
                <a:lnTo>
                  <a:pt x="5448274" y="42799"/>
                </a:lnTo>
                <a:lnTo>
                  <a:pt x="5467324" y="42799"/>
                </a:lnTo>
                <a:lnTo>
                  <a:pt x="5467324" y="33274"/>
                </a:lnTo>
                <a:close/>
              </a:path>
              <a:path w="11513185" h="76200">
                <a:moveTo>
                  <a:pt x="5429224" y="33274"/>
                </a:moveTo>
                <a:lnTo>
                  <a:pt x="5410174" y="33274"/>
                </a:lnTo>
                <a:lnTo>
                  <a:pt x="5410174" y="42799"/>
                </a:lnTo>
                <a:lnTo>
                  <a:pt x="5429224" y="42799"/>
                </a:lnTo>
                <a:lnTo>
                  <a:pt x="5429224" y="33274"/>
                </a:lnTo>
                <a:close/>
              </a:path>
              <a:path w="11513185" h="76200">
                <a:moveTo>
                  <a:pt x="5391124" y="33274"/>
                </a:moveTo>
                <a:lnTo>
                  <a:pt x="5372074" y="33274"/>
                </a:lnTo>
                <a:lnTo>
                  <a:pt x="5372074" y="42799"/>
                </a:lnTo>
                <a:lnTo>
                  <a:pt x="5391124" y="42799"/>
                </a:lnTo>
                <a:lnTo>
                  <a:pt x="5391124" y="33274"/>
                </a:lnTo>
                <a:close/>
              </a:path>
              <a:path w="11513185" h="76200">
                <a:moveTo>
                  <a:pt x="5353024" y="33274"/>
                </a:moveTo>
                <a:lnTo>
                  <a:pt x="5333974" y="33274"/>
                </a:lnTo>
                <a:lnTo>
                  <a:pt x="5333974" y="42799"/>
                </a:lnTo>
                <a:lnTo>
                  <a:pt x="5353024" y="42799"/>
                </a:lnTo>
                <a:lnTo>
                  <a:pt x="5353024" y="33274"/>
                </a:lnTo>
                <a:close/>
              </a:path>
              <a:path w="11513185" h="76200">
                <a:moveTo>
                  <a:pt x="5314924" y="33274"/>
                </a:moveTo>
                <a:lnTo>
                  <a:pt x="5295874" y="33274"/>
                </a:lnTo>
                <a:lnTo>
                  <a:pt x="5295874" y="42799"/>
                </a:lnTo>
                <a:lnTo>
                  <a:pt x="5314924" y="42799"/>
                </a:lnTo>
                <a:lnTo>
                  <a:pt x="5314924" y="33274"/>
                </a:lnTo>
                <a:close/>
              </a:path>
              <a:path w="11513185" h="76200">
                <a:moveTo>
                  <a:pt x="5276824" y="33274"/>
                </a:moveTo>
                <a:lnTo>
                  <a:pt x="5257774" y="33274"/>
                </a:lnTo>
                <a:lnTo>
                  <a:pt x="5257774" y="42799"/>
                </a:lnTo>
                <a:lnTo>
                  <a:pt x="5276824" y="42799"/>
                </a:lnTo>
                <a:lnTo>
                  <a:pt x="5276824" y="33274"/>
                </a:lnTo>
                <a:close/>
              </a:path>
              <a:path w="11513185" h="76200">
                <a:moveTo>
                  <a:pt x="5238724" y="33274"/>
                </a:moveTo>
                <a:lnTo>
                  <a:pt x="5219674" y="33274"/>
                </a:lnTo>
                <a:lnTo>
                  <a:pt x="5219674" y="42799"/>
                </a:lnTo>
                <a:lnTo>
                  <a:pt x="5238724" y="42799"/>
                </a:lnTo>
                <a:lnTo>
                  <a:pt x="5238724" y="33274"/>
                </a:lnTo>
                <a:close/>
              </a:path>
              <a:path w="11513185" h="76200">
                <a:moveTo>
                  <a:pt x="5200624" y="33274"/>
                </a:moveTo>
                <a:lnTo>
                  <a:pt x="5181574" y="33274"/>
                </a:lnTo>
                <a:lnTo>
                  <a:pt x="5181574" y="42799"/>
                </a:lnTo>
                <a:lnTo>
                  <a:pt x="5200624" y="42799"/>
                </a:lnTo>
                <a:lnTo>
                  <a:pt x="5200624" y="33274"/>
                </a:lnTo>
                <a:close/>
              </a:path>
              <a:path w="11513185" h="76200">
                <a:moveTo>
                  <a:pt x="5162524" y="33274"/>
                </a:moveTo>
                <a:lnTo>
                  <a:pt x="5143474" y="33274"/>
                </a:lnTo>
                <a:lnTo>
                  <a:pt x="5143474" y="42799"/>
                </a:lnTo>
                <a:lnTo>
                  <a:pt x="5162524" y="42799"/>
                </a:lnTo>
                <a:lnTo>
                  <a:pt x="5162524" y="33274"/>
                </a:lnTo>
                <a:close/>
              </a:path>
              <a:path w="11513185" h="76200">
                <a:moveTo>
                  <a:pt x="5124424" y="33274"/>
                </a:moveTo>
                <a:lnTo>
                  <a:pt x="5105374" y="33274"/>
                </a:lnTo>
                <a:lnTo>
                  <a:pt x="5105374" y="42799"/>
                </a:lnTo>
                <a:lnTo>
                  <a:pt x="5124424" y="42799"/>
                </a:lnTo>
                <a:lnTo>
                  <a:pt x="5124424" y="33274"/>
                </a:lnTo>
                <a:close/>
              </a:path>
              <a:path w="11513185" h="76200">
                <a:moveTo>
                  <a:pt x="5086324" y="33274"/>
                </a:moveTo>
                <a:lnTo>
                  <a:pt x="5067274" y="33274"/>
                </a:lnTo>
                <a:lnTo>
                  <a:pt x="5067274" y="42799"/>
                </a:lnTo>
                <a:lnTo>
                  <a:pt x="5086324" y="42799"/>
                </a:lnTo>
                <a:lnTo>
                  <a:pt x="5086324" y="33274"/>
                </a:lnTo>
                <a:close/>
              </a:path>
              <a:path w="11513185" h="76200">
                <a:moveTo>
                  <a:pt x="5048224" y="33274"/>
                </a:moveTo>
                <a:lnTo>
                  <a:pt x="5029174" y="33274"/>
                </a:lnTo>
                <a:lnTo>
                  <a:pt x="5029174" y="42799"/>
                </a:lnTo>
                <a:lnTo>
                  <a:pt x="5048224" y="42799"/>
                </a:lnTo>
                <a:lnTo>
                  <a:pt x="5048224" y="33274"/>
                </a:lnTo>
                <a:close/>
              </a:path>
              <a:path w="11513185" h="76200">
                <a:moveTo>
                  <a:pt x="5010124" y="33274"/>
                </a:moveTo>
                <a:lnTo>
                  <a:pt x="4991074" y="33274"/>
                </a:lnTo>
                <a:lnTo>
                  <a:pt x="4991074" y="42799"/>
                </a:lnTo>
                <a:lnTo>
                  <a:pt x="5010124" y="42799"/>
                </a:lnTo>
                <a:lnTo>
                  <a:pt x="5010124" y="33274"/>
                </a:lnTo>
                <a:close/>
              </a:path>
              <a:path w="11513185" h="76200">
                <a:moveTo>
                  <a:pt x="4972024" y="33274"/>
                </a:moveTo>
                <a:lnTo>
                  <a:pt x="4952974" y="33274"/>
                </a:lnTo>
                <a:lnTo>
                  <a:pt x="4952974" y="42799"/>
                </a:lnTo>
                <a:lnTo>
                  <a:pt x="4972024" y="42799"/>
                </a:lnTo>
                <a:lnTo>
                  <a:pt x="4972024" y="33274"/>
                </a:lnTo>
                <a:close/>
              </a:path>
              <a:path w="11513185" h="76200">
                <a:moveTo>
                  <a:pt x="4933924" y="33274"/>
                </a:moveTo>
                <a:lnTo>
                  <a:pt x="4914874" y="33274"/>
                </a:lnTo>
                <a:lnTo>
                  <a:pt x="4914874" y="42799"/>
                </a:lnTo>
                <a:lnTo>
                  <a:pt x="4933924" y="42799"/>
                </a:lnTo>
                <a:lnTo>
                  <a:pt x="4933924" y="33274"/>
                </a:lnTo>
                <a:close/>
              </a:path>
              <a:path w="11513185" h="76200">
                <a:moveTo>
                  <a:pt x="4895824" y="33274"/>
                </a:moveTo>
                <a:lnTo>
                  <a:pt x="4876774" y="33274"/>
                </a:lnTo>
                <a:lnTo>
                  <a:pt x="4876774" y="42799"/>
                </a:lnTo>
                <a:lnTo>
                  <a:pt x="4895824" y="42799"/>
                </a:lnTo>
                <a:lnTo>
                  <a:pt x="4895824" y="33274"/>
                </a:lnTo>
                <a:close/>
              </a:path>
              <a:path w="11513185" h="76200">
                <a:moveTo>
                  <a:pt x="4857724" y="33274"/>
                </a:moveTo>
                <a:lnTo>
                  <a:pt x="4838674" y="33274"/>
                </a:lnTo>
                <a:lnTo>
                  <a:pt x="4838674" y="42799"/>
                </a:lnTo>
                <a:lnTo>
                  <a:pt x="4857724" y="42799"/>
                </a:lnTo>
                <a:lnTo>
                  <a:pt x="4857724" y="33274"/>
                </a:lnTo>
                <a:close/>
              </a:path>
              <a:path w="11513185" h="76200">
                <a:moveTo>
                  <a:pt x="4819624" y="33274"/>
                </a:moveTo>
                <a:lnTo>
                  <a:pt x="4800574" y="33274"/>
                </a:lnTo>
                <a:lnTo>
                  <a:pt x="4800574" y="42799"/>
                </a:lnTo>
                <a:lnTo>
                  <a:pt x="4819624" y="42799"/>
                </a:lnTo>
                <a:lnTo>
                  <a:pt x="4819624" y="33274"/>
                </a:lnTo>
                <a:close/>
              </a:path>
              <a:path w="11513185" h="76200">
                <a:moveTo>
                  <a:pt x="4781524" y="33274"/>
                </a:moveTo>
                <a:lnTo>
                  <a:pt x="4762474" y="33274"/>
                </a:lnTo>
                <a:lnTo>
                  <a:pt x="4762474" y="42799"/>
                </a:lnTo>
                <a:lnTo>
                  <a:pt x="4781524" y="42799"/>
                </a:lnTo>
                <a:lnTo>
                  <a:pt x="4781524" y="33274"/>
                </a:lnTo>
                <a:close/>
              </a:path>
              <a:path w="11513185" h="76200">
                <a:moveTo>
                  <a:pt x="4743424" y="33274"/>
                </a:moveTo>
                <a:lnTo>
                  <a:pt x="4724374" y="33274"/>
                </a:lnTo>
                <a:lnTo>
                  <a:pt x="4724374" y="42799"/>
                </a:lnTo>
                <a:lnTo>
                  <a:pt x="4743424" y="42799"/>
                </a:lnTo>
                <a:lnTo>
                  <a:pt x="4743424" y="33274"/>
                </a:lnTo>
                <a:close/>
              </a:path>
              <a:path w="11513185" h="76200">
                <a:moveTo>
                  <a:pt x="4705324" y="33274"/>
                </a:moveTo>
                <a:lnTo>
                  <a:pt x="4686274" y="33274"/>
                </a:lnTo>
                <a:lnTo>
                  <a:pt x="4686274" y="42799"/>
                </a:lnTo>
                <a:lnTo>
                  <a:pt x="4705324" y="42799"/>
                </a:lnTo>
                <a:lnTo>
                  <a:pt x="4705324" y="33274"/>
                </a:lnTo>
                <a:close/>
              </a:path>
              <a:path w="11513185" h="76200">
                <a:moveTo>
                  <a:pt x="4667224" y="33274"/>
                </a:moveTo>
                <a:lnTo>
                  <a:pt x="4648174" y="33274"/>
                </a:lnTo>
                <a:lnTo>
                  <a:pt x="4648174" y="42799"/>
                </a:lnTo>
                <a:lnTo>
                  <a:pt x="4667224" y="42799"/>
                </a:lnTo>
                <a:lnTo>
                  <a:pt x="4667224" y="33274"/>
                </a:lnTo>
                <a:close/>
              </a:path>
              <a:path w="11513185" h="76200">
                <a:moveTo>
                  <a:pt x="4629124" y="33274"/>
                </a:moveTo>
                <a:lnTo>
                  <a:pt x="4610074" y="33274"/>
                </a:lnTo>
                <a:lnTo>
                  <a:pt x="4610074" y="42799"/>
                </a:lnTo>
                <a:lnTo>
                  <a:pt x="4629124" y="42799"/>
                </a:lnTo>
                <a:lnTo>
                  <a:pt x="4629124" y="33274"/>
                </a:lnTo>
                <a:close/>
              </a:path>
              <a:path w="11513185" h="76200">
                <a:moveTo>
                  <a:pt x="4591024" y="33274"/>
                </a:moveTo>
                <a:lnTo>
                  <a:pt x="4571974" y="33274"/>
                </a:lnTo>
                <a:lnTo>
                  <a:pt x="4571974" y="42799"/>
                </a:lnTo>
                <a:lnTo>
                  <a:pt x="4591024" y="42799"/>
                </a:lnTo>
                <a:lnTo>
                  <a:pt x="4591024" y="33274"/>
                </a:lnTo>
                <a:close/>
              </a:path>
              <a:path w="11513185" h="76200">
                <a:moveTo>
                  <a:pt x="4552924" y="33274"/>
                </a:moveTo>
                <a:lnTo>
                  <a:pt x="4533874" y="33274"/>
                </a:lnTo>
                <a:lnTo>
                  <a:pt x="4533874" y="42799"/>
                </a:lnTo>
                <a:lnTo>
                  <a:pt x="4552924" y="42799"/>
                </a:lnTo>
                <a:lnTo>
                  <a:pt x="4552924" y="33274"/>
                </a:lnTo>
                <a:close/>
              </a:path>
              <a:path w="11513185" h="76200">
                <a:moveTo>
                  <a:pt x="4514824" y="33274"/>
                </a:moveTo>
                <a:lnTo>
                  <a:pt x="4495774" y="33274"/>
                </a:lnTo>
                <a:lnTo>
                  <a:pt x="4495774" y="42799"/>
                </a:lnTo>
                <a:lnTo>
                  <a:pt x="4514824" y="42799"/>
                </a:lnTo>
                <a:lnTo>
                  <a:pt x="4514824" y="33274"/>
                </a:lnTo>
                <a:close/>
              </a:path>
              <a:path w="11513185" h="76200">
                <a:moveTo>
                  <a:pt x="4476724" y="33274"/>
                </a:moveTo>
                <a:lnTo>
                  <a:pt x="4457674" y="33274"/>
                </a:lnTo>
                <a:lnTo>
                  <a:pt x="4457674" y="42799"/>
                </a:lnTo>
                <a:lnTo>
                  <a:pt x="4476724" y="42799"/>
                </a:lnTo>
                <a:lnTo>
                  <a:pt x="4476724" y="33274"/>
                </a:lnTo>
                <a:close/>
              </a:path>
              <a:path w="11513185" h="76200">
                <a:moveTo>
                  <a:pt x="4438624" y="33274"/>
                </a:moveTo>
                <a:lnTo>
                  <a:pt x="4419574" y="33274"/>
                </a:lnTo>
                <a:lnTo>
                  <a:pt x="4419574" y="42799"/>
                </a:lnTo>
                <a:lnTo>
                  <a:pt x="4438624" y="42799"/>
                </a:lnTo>
                <a:lnTo>
                  <a:pt x="4438624" y="33274"/>
                </a:lnTo>
                <a:close/>
              </a:path>
              <a:path w="11513185" h="76200">
                <a:moveTo>
                  <a:pt x="4400524" y="33274"/>
                </a:moveTo>
                <a:lnTo>
                  <a:pt x="4381474" y="33274"/>
                </a:lnTo>
                <a:lnTo>
                  <a:pt x="4381474" y="42799"/>
                </a:lnTo>
                <a:lnTo>
                  <a:pt x="4400524" y="42799"/>
                </a:lnTo>
                <a:lnTo>
                  <a:pt x="4400524" y="33274"/>
                </a:lnTo>
                <a:close/>
              </a:path>
              <a:path w="11513185" h="76200">
                <a:moveTo>
                  <a:pt x="4362424" y="33274"/>
                </a:moveTo>
                <a:lnTo>
                  <a:pt x="4343374" y="33274"/>
                </a:lnTo>
                <a:lnTo>
                  <a:pt x="4343374" y="42799"/>
                </a:lnTo>
                <a:lnTo>
                  <a:pt x="4362424" y="42799"/>
                </a:lnTo>
                <a:lnTo>
                  <a:pt x="4362424" y="33274"/>
                </a:lnTo>
                <a:close/>
              </a:path>
              <a:path w="11513185" h="76200">
                <a:moveTo>
                  <a:pt x="4324324" y="33274"/>
                </a:moveTo>
                <a:lnTo>
                  <a:pt x="4305274" y="33274"/>
                </a:lnTo>
                <a:lnTo>
                  <a:pt x="4305274" y="42799"/>
                </a:lnTo>
                <a:lnTo>
                  <a:pt x="4324324" y="42799"/>
                </a:lnTo>
                <a:lnTo>
                  <a:pt x="4324324" y="33274"/>
                </a:lnTo>
                <a:close/>
              </a:path>
              <a:path w="11513185" h="76200">
                <a:moveTo>
                  <a:pt x="4286224" y="33274"/>
                </a:moveTo>
                <a:lnTo>
                  <a:pt x="4267174" y="33274"/>
                </a:lnTo>
                <a:lnTo>
                  <a:pt x="4267174" y="42799"/>
                </a:lnTo>
                <a:lnTo>
                  <a:pt x="4286224" y="42799"/>
                </a:lnTo>
                <a:lnTo>
                  <a:pt x="4286224" y="33274"/>
                </a:lnTo>
                <a:close/>
              </a:path>
              <a:path w="11513185" h="76200">
                <a:moveTo>
                  <a:pt x="4248124" y="33274"/>
                </a:moveTo>
                <a:lnTo>
                  <a:pt x="4229074" y="33274"/>
                </a:lnTo>
                <a:lnTo>
                  <a:pt x="4229074" y="42799"/>
                </a:lnTo>
                <a:lnTo>
                  <a:pt x="4248124" y="42799"/>
                </a:lnTo>
                <a:lnTo>
                  <a:pt x="4248124" y="33274"/>
                </a:lnTo>
                <a:close/>
              </a:path>
              <a:path w="11513185" h="76200">
                <a:moveTo>
                  <a:pt x="4210024" y="33274"/>
                </a:moveTo>
                <a:lnTo>
                  <a:pt x="4190974" y="33274"/>
                </a:lnTo>
                <a:lnTo>
                  <a:pt x="4190974" y="42799"/>
                </a:lnTo>
                <a:lnTo>
                  <a:pt x="4210024" y="42799"/>
                </a:lnTo>
                <a:lnTo>
                  <a:pt x="4210024" y="33274"/>
                </a:lnTo>
                <a:close/>
              </a:path>
              <a:path w="11513185" h="76200">
                <a:moveTo>
                  <a:pt x="4171924" y="33274"/>
                </a:moveTo>
                <a:lnTo>
                  <a:pt x="4152874" y="33274"/>
                </a:lnTo>
                <a:lnTo>
                  <a:pt x="4152874" y="42799"/>
                </a:lnTo>
                <a:lnTo>
                  <a:pt x="4171924" y="42799"/>
                </a:lnTo>
                <a:lnTo>
                  <a:pt x="4171924" y="33274"/>
                </a:lnTo>
                <a:close/>
              </a:path>
              <a:path w="11513185" h="76200">
                <a:moveTo>
                  <a:pt x="4133824" y="33274"/>
                </a:moveTo>
                <a:lnTo>
                  <a:pt x="4114774" y="33274"/>
                </a:lnTo>
                <a:lnTo>
                  <a:pt x="4114774" y="42799"/>
                </a:lnTo>
                <a:lnTo>
                  <a:pt x="4133824" y="42799"/>
                </a:lnTo>
                <a:lnTo>
                  <a:pt x="4133824" y="33274"/>
                </a:lnTo>
                <a:close/>
              </a:path>
              <a:path w="11513185" h="76200">
                <a:moveTo>
                  <a:pt x="4095724" y="33274"/>
                </a:moveTo>
                <a:lnTo>
                  <a:pt x="4076674" y="33274"/>
                </a:lnTo>
                <a:lnTo>
                  <a:pt x="4076674" y="42799"/>
                </a:lnTo>
                <a:lnTo>
                  <a:pt x="4095724" y="42799"/>
                </a:lnTo>
                <a:lnTo>
                  <a:pt x="4095724" y="33274"/>
                </a:lnTo>
                <a:close/>
              </a:path>
              <a:path w="11513185" h="76200">
                <a:moveTo>
                  <a:pt x="4057624" y="33274"/>
                </a:moveTo>
                <a:lnTo>
                  <a:pt x="4038574" y="33274"/>
                </a:lnTo>
                <a:lnTo>
                  <a:pt x="4038574" y="42799"/>
                </a:lnTo>
                <a:lnTo>
                  <a:pt x="4057624" y="42799"/>
                </a:lnTo>
                <a:lnTo>
                  <a:pt x="4057624" y="33274"/>
                </a:lnTo>
                <a:close/>
              </a:path>
              <a:path w="11513185" h="76200">
                <a:moveTo>
                  <a:pt x="4019524" y="33274"/>
                </a:moveTo>
                <a:lnTo>
                  <a:pt x="4000474" y="33274"/>
                </a:lnTo>
                <a:lnTo>
                  <a:pt x="4000474" y="42799"/>
                </a:lnTo>
                <a:lnTo>
                  <a:pt x="4019524" y="42799"/>
                </a:lnTo>
                <a:lnTo>
                  <a:pt x="4019524" y="33274"/>
                </a:lnTo>
                <a:close/>
              </a:path>
              <a:path w="11513185" h="76200">
                <a:moveTo>
                  <a:pt x="3981424" y="33274"/>
                </a:moveTo>
                <a:lnTo>
                  <a:pt x="3962374" y="33274"/>
                </a:lnTo>
                <a:lnTo>
                  <a:pt x="3962374" y="42799"/>
                </a:lnTo>
                <a:lnTo>
                  <a:pt x="3981424" y="42799"/>
                </a:lnTo>
                <a:lnTo>
                  <a:pt x="3981424" y="33274"/>
                </a:lnTo>
                <a:close/>
              </a:path>
              <a:path w="11513185" h="76200">
                <a:moveTo>
                  <a:pt x="3943324" y="33274"/>
                </a:moveTo>
                <a:lnTo>
                  <a:pt x="3924274" y="33274"/>
                </a:lnTo>
                <a:lnTo>
                  <a:pt x="3924274" y="42799"/>
                </a:lnTo>
                <a:lnTo>
                  <a:pt x="3943324" y="42799"/>
                </a:lnTo>
                <a:lnTo>
                  <a:pt x="3943324" y="33274"/>
                </a:lnTo>
                <a:close/>
              </a:path>
              <a:path w="11513185" h="76200">
                <a:moveTo>
                  <a:pt x="3905224" y="33274"/>
                </a:moveTo>
                <a:lnTo>
                  <a:pt x="3886174" y="33274"/>
                </a:lnTo>
                <a:lnTo>
                  <a:pt x="3886174" y="42799"/>
                </a:lnTo>
                <a:lnTo>
                  <a:pt x="3905224" y="42799"/>
                </a:lnTo>
                <a:lnTo>
                  <a:pt x="3905224" y="33274"/>
                </a:lnTo>
                <a:close/>
              </a:path>
              <a:path w="11513185" h="76200">
                <a:moveTo>
                  <a:pt x="3867124" y="33274"/>
                </a:moveTo>
                <a:lnTo>
                  <a:pt x="3848074" y="33274"/>
                </a:lnTo>
                <a:lnTo>
                  <a:pt x="3848074" y="42799"/>
                </a:lnTo>
                <a:lnTo>
                  <a:pt x="3867124" y="42799"/>
                </a:lnTo>
                <a:lnTo>
                  <a:pt x="3867124" y="33274"/>
                </a:lnTo>
                <a:close/>
              </a:path>
              <a:path w="11513185" h="76200">
                <a:moveTo>
                  <a:pt x="3829024" y="33274"/>
                </a:moveTo>
                <a:lnTo>
                  <a:pt x="3809974" y="33274"/>
                </a:lnTo>
                <a:lnTo>
                  <a:pt x="3809974" y="42799"/>
                </a:lnTo>
                <a:lnTo>
                  <a:pt x="3829024" y="42799"/>
                </a:lnTo>
                <a:lnTo>
                  <a:pt x="3829024" y="33274"/>
                </a:lnTo>
                <a:close/>
              </a:path>
              <a:path w="11513185" h="76200">
                <a:moveTo>
                  <a:pt x="3790924" y="33274"/>
                </a:moveTo>
                <a:lnTo>
                  <a:pt x="3771874" y="33274"/>
                </a:lnTo>
                <a:lnTo>
                  <a:pt x="3771874" y="42799"/>
                </a:lnTo>
                <a:lnTo>
                  <a:pt x="3790924" y="42799"/>
                </a:lnTo>
                <a:lnTo>
                  <a:pt x="3790924" y="33274"/>
                </a:lnTo>
                <a:close/>
              </a:path>
              <a:path w="11513185" h="76200">
                <a:moveTo>
                  <a:pt x="3752824" y="33274"/>
                </a:moveTo>
                <a:lnTo>
                  <a:pt x="3733774" y="33274"/>
                </a:lnTo>
                <a:lnTo>
                  <a:pt x="3733774" y="42799"/>
                </a:lnTo>
                <a:lnTo>
                  <a:pt x="3752824" y="42799"/>
                </a:lnTo>
                <a:lnTo>
                  <a:pt x="3752824" y="33274"/>
                </a:lnTo>
                <a:close/>
              </a:path>
              <a:path w="11513185" h="76200">
                <a:moveTo>
                  <a:pt x="3714724" y="33274"/>
                </a:moveTo>
                <a:lnTo>
                  <a:pt x="3695674" y="33274"/>
                </a:lnTo>
                <a:lnTo>
                  <a:pt x="3695674" y="42799"/>
                </a:lnTo>
                <a:lnTo>
                  <a:pt x="3714724" y="42799"/>
                </a:lnTo>
                <a:lnTo>
                  <a:pt x="3714724" y="33274"/>
                </a:lnTo>
                <a:close/>
              </a:path>
              <a:path w="11513185" h="76200">
                <a:moveTo>
                  <a:pt x="3676624" y="33274"/>
                </a:moveTo>
                <a:lnTo>
                  <a:pt x="3657574" y="33274"/>
                </a:lnTo>
                <a:lnTo>
                  <a:pt x="3657574" y="42799"/>
                </a:lnTo>
                <a:lnTo>
                  <a:pt x="3676624" y="42799"/>
                </a:lnTo>
                <a:lnTo>
                  <a:pt x="3676624" y="33274"/>
                </a:lnTo>
                <a:close/>
              </a:path>
              <a:path w="11513185" h="76200">
                <a:moveTo>
                  <a:pt x="3638524" y="33274"/>
                </a:moveTo>
                <a:lnTo>
                  <a:pt x="3619474" y="33274"/>
                </a:lnTo>
                <a:lnTo>
                  <a:pt x="3619474" y="42799"/>
                </a:lnTo>
                <a:lnTo>
                  <a:pt x="3638524" y="42799"/>
                </a:lnTo>
                <a:lnTo>
                  <a:pt x="3638524" y="33274"/>
                </a:lnTo>
                <a:close/>
              </a:path>
              <a:path w="11513185" h="76200">
                <a:moveTo>
                  <a:pt x="3600424" y="33274"/>
                </a:moveTo>
                <a:lnTo>
                  <a:pt x="3581374" y="33274"/>
                </a:lnTo>
                <a:lnTo>
                  <a:pt x="3581374" y="42799"/>
                </a:lnTo>
                <a:lnTo>
                  <a:pt x="3600424" y="42799"/>
                </a:lnTo>
                <a:lnTo>
                  <a:pt x="3600424" y="33274"/>
                </a:lnTo>
                <a:close/>
              </a:path>
              <a:path w="11513185" h="76200">
                <a:moveTo>
                  <a:pt x="3562324" y="33274"/>
                </a:moveTo>
                <a:lnTo>
                  <a:pt x="3543274" y="33274"/>
                </a:lnTo>
                <a:lnTo>
                  <a:pt x="3543274" y="42799"/>
                </a:lnTo>
                <a:lnTo>
                  <a:pt x="3562324" y="42799"/>
                </a:lnTo>
                <a:lnTo>
                  <a:pt x="3562324" y="33274"/>
                </a:lnTo>
                <a:close/>
              </a:path>
              <a:path w="11513185" h="76200">
                <a:moveTo>
                  <a:pt x="3524224" y="33274"/>
                </a:moveTo>
                <a:lnTo>
                  <a:pt x="3505174" y="33274"/>
                </a:lnTo>
                <a:lnTo>
                  <a:pt x="3505174" y="42799"/>
                </a:lnTo>
                <a:lnTo>
                  <a:pt x="3524224" y="42799"/>
                </a:lnTo>
                <a:lnTo>
                  <a:pt x="3524224" y="33274"/>
                </a:lnTo>
                <a:close/>
              </a:path>
              <a:path w="11513185" h="76200">
                <a:moveTo>
                  <a:pt x="3486124" y="33274"/>
                </a:moveTo>
                <a:lnTo>
                  <a:pt x="3467074" y="33274"/>
                </a:lnTo>
                <a:lnTo>
                  <a:pt x="3467074" y="42799"/>
                </a:lnTo>
                <a:lnTo>
                  <a:pt x="3486124" y="42799"/>
                </a:lnTo>
                <a:lnTo>
                  <a:pt x="3486124" y="33274"/>
                </a:lnTo>
                <a:close/>
              </a:path>
              <a:path w="11513185" h="76200">
                <a:moveTo>
                  <a:pt x="3448024" y="33274"/>
                </a:moveTo>
                <a:lnTo>
                  <a:pt x="3428974" y="33274"/>
                </a:lnTo>
                <a:lnTo>
                  <a:pt x="3428974" y="42799"/>
                </a:lnTo>
                <a:lnTo>
                  <a:pt x="3448024" y="42799"/>
                </a:lnTo>
                <a:lnTo>
                  <a:pt x="3448024" y="33274"/>
                </a:lnTo>
                <a:close/>
              </a:path>
              <a:path w="11513185" h="76200">
                <a:moveTo>
                  <a:pt x="3409924" y="33274"/>
                </a:moveTo>
                <a:lnTo>
                  <a:pt x="3390874" y="33274"/>
                </a:lnTo>
                <a:lnTo>
                  <a:pt x="3390874" y="42799"/>
                </a:lnTo>
                <a:lnTo>
                  <a:pt x="3409924" y="42799"/>
                </a:lnTo>
                <a:lnTo>
                  <a:pt x="3409924" y="33274"/>
                </a:lnTo>
                <a:close/>
              </a:path>
              <a:path w="11513185" h="76200">
                <a:moveTo>
                  <a:pt x="3371824" y="33274"/>
                </a:moveTo>
                <a:lnTo>
                  <a:pt x="3352774" y="33274"/>
                </a:lnTo>
                <a:lnTo>
                  <a:pt x="3352774" y="42799"/>
                </a:lnTo>
                <a:lnTo>
                  <a:pt x="3371824" y="42799"/>
                </a:lnTo>
                <a:lnTo>
                  <a:pt x="3371824" y="33274"/>
                </a:lnTo>
                <a:close/>
              </a:path>
              <a:path w="11513185" h="76200">
                <a:moveTo>
                  <a:pt x="3333724" y="33274"/>
                </a:moveTo>
                <a:lnTo>
                  <a:pt x="3314674" y="33274"/>
                </a:lnTo>
                <a:lnTo>
                  <a:pt x="3314674" y="42799"/>
                </a:lnTo>
                <a:lnTo>
                  <a:pt x="3333724" y="42799"/>
                </a:lnTo>
                <a:lnTo>
                  <a:pt x="3333724" y="33274"/>
                </a:lnTo>
                <a:close/>
              </a:path>
              <a:path w="11513185" h="76200">
                <a:moveTo>
                  <a:pt x="3295624" y="33274"/>
                </a:moveTo>
                <a:lnTo>
                  <a:pt x="3276574" y="33274"/>
                </a:lnTo>
                <a:lnTo>
                  <a:pt x="3276574" y="42799"/>
                </a:lnTo>
                <a:lnTo>
                  <a:pt x="3295624" y="42799"/>
                </a:lnTo>
                <a:lnTo>
                  <a:pt x="3295624" y="33274"/>
                </a:lnTo>
                <a:close/>
              </a:path>
              <a:path w="11513185" h="76200">
                <a:moveTo>
                  <a:pt x="3257524" y="33274"/>
                </a:moveTo>
                <a:lnTo>
                  <a:pt x="3238474" y="33274"/>
                </a:lnTo>
                <a:lnTo>
                  <a:pt x="3238474" y="42799"/>
                </a:lnTo>
                <a:lnTo>
                  <a:pt x="3257524" y="42799"/>
                </a:lnTo>
                <a:lnTo>
                  <a:pt x="3257524" y="33274"/>
                </a:lnTo>
                <a:close/>
              </a:path>
              <a:path w="11513185" h="76200">
                <a:moveTo>
                  <a:pt x="3219424" y="33274"/>
                </a:moveTo>
                <a:lnTo>
                  <a:pt x="3200374" y="33274"/>
                </a:lnTo>
                <a:lnTo>
                  <a:pt x="3200374" y="42799"/>
                </a:lnTo>
                <a:lnTo>
                  <a:pt x="3219424" y="42799"/>
                </a:lnTo>
                <a:lnTo>
                  <a:pt x="3219424" y="33274"/>
                </a:lnTo>
                <a:close/>
              </a:path>
              <a:path w="11513185" h="76200">
                <a:moveTo>
                  <a:pt x="3181324" y="33274"/>
                </a:moveTo>
                <a:lnTo>
                  <a:pt x="3162274" y="33274"/>
                </a:lnTo>
                <a:lnTo>
                  <a:pt x="3162274" y="42799"/>
                </a:lnTo>
                <a:lnTo>
                  <a:pt x="3181324" y="42799"/>
                </a:lnTo>
                <a:lnTo>
                  <a:pt x="3181324" y="33274"/>
                </a:lnTo>
                <a:close/>
              </a:path>
              <a:path w="11513185" h="76200">
                <a:moveTo>
                  <a:pt x="3143224" y="33274"/>
                </a:moveTo>
                <a:lnTo>
                  <a:pt x="3124174" y="33274"/>
                </a:lnTo>
                <a:lnTo>
                  <a:pt x="3124174" y="42799"/>
                </a:lnTo>
                <a:lnTo>
                  <a:pt x="3143224" y="42799"/>
                </a:lnTo>
                <a:lnTo>
                  <a:pt x="3143224" y="33274"/>
                </a:lnTo>
                <a:close/>
              </a:path>
              <a:path w="11513185" h="76200">
                <a:moveTo>
                  <a:pt x="3105124" y="33274"/>
                </a:moveTo>
                <a:lnTo>
                  <a:pt x="3086074" y="33274"/>
                </a:lnTo>
                <a:lnTo>
                  <a:pt x="3086074" y="42799"/>
                </a:lnTo>
                <a:lnTo>
                  <a:pt x="3105124" y="42799"/>
                </a:lnTo>
                <a:lnTo>
                  <a:pt x="3105124" y="33274"/>
                </a:lnTo>
                <a:close/>
              </a:path>
              <a:path w="11513185" h="76200">
                <a:moveTo>
                  <a:pt x="3067024" y="33274"/>
                </a:moveTo>
                <a:lnTo>
                  <a:pt x="3047974" y="33274"/>
                </a:lnTo>
                <a:lnTo>
                  <a:pt x="3047974" y="42799"/>
                </a:lnTo>
                <a:lnTo>
                  <a:pt x="3067024" y="42799"/>
                </a:lnTo>
                <a:lnTo>
                  <a:pt x="3067024" y="33274"/>
                </a:lnTo>
                <a:close/>
              </a:path>
              <a:path w="11513185" h="76200">
                <a:moveTo>
                  <a:pt x="3028924" y="33274"/>
                </a:moveTo>
                <a:lnTo>
                  <a:pt x="3009874" y="33274"/>
                </a:lnTo>
                <a:lnTo>
                  <a:pt x="3009874" y="42799"/>
                </a:lnTo>
                <a:lnTo>
                  <a:pt x="3028924" y="42799"/>
                </a:lnTo>
                <a:lnTo>
                  <a:pt x="3028924" y="33274"/>
                </a:lnTo>
                <a:close/>
              </a:path>
              <a:path w="11513185" h="76200">
                <a:moveTo>
                  <a:pt x="2990824" y="33274"/>
                </a:moveTo>
                <a:lnTo>
                  <a:pt x="2971774" y="33274"/>
                </a:lnTo>
                <a:lnTo>
                  <a:pt x="2971774" y="42799"/>
                </a:lnTo>
                <a:lnTo>
                  <a:pt x="2990824" y="42799"/>
                </a:lnTo>
                <a:lnTo>
                  <a:pt x="2990824" y="33274"/>
                </a:lnTo>
                <a:close/>
              </a:path>
              <a:path w="11513185" h="76200">
                <a:moveTo>
                  <a:pt x="2952724" y="33274"/>
                </a:moveTo>
                <a:lnTo>
                  <a:pt x="2933674" y="33274"/>
                </a:lnTo>
                <a:lnTo>
                  <a:pt x="2933674" y="42799"/>
                </a:lnTo>
                <a:lnTo>
                  <a:pt x="2952724" y="42799"/>
                </a:lnTo>
                <a:lnTo>
                  <a:pt x="2952724" y="33274"/>
                </a:lnTo>
                <a:close/>
              </a:path>
              <a:path w="11513185" h="76200">
                <a:moveTo>
                  <a:pt x="2914624" y="33274"/>
                </a:moveTo>
                <a:lnTo>
                  <a:pt x="2895574" y="33274"/>
                </a:lnTo>
                <a:lnTo>
                  <a:pt x="2895574" y="42799"/>
                </a:lnTo>
                <a:lnTo>
                  <a:pt x="2914624" y="42799"/>
                </a:lnTo>
                <a:lnTo>
                  <a:pt x="2914624" y="33274"/>
                </a:lnTo>
                <a:close/>
              </a:path>
              <a:path w="11513185" h="76200">
                <a:moveTo>
                  <a:pt x="2876524" y="33274"/>
                </a:moveTo>
                <a:lnTo>
                  <a:pt x="2857474" y="33274"/>
                </a:lnTo>
                <a:lnTo>
                  <a:pt x="2857474" y="42799"/>
                </a:lnTo>
                <a:lnTo>
                  <a:pt x="2876524" y="42799"/>
                </a:lnTo>
                <a:lnTo>
                  <a:pt x="2876524" y="33274"/>
                </a:lnTo>
                <a:close/>
              </a:path>
              <a:path w="11513185" h="76200">
                <a:moveTo>
                  <a:pt x="2838424" y="33274"/>
                </a:moveTo>
                <a:lnTo>
                  <a:pt x="2819374" y="33274"/>
                </a:lnTo>
                <a:lnTo>
                  <a:pt x="2819374" y="42799"/>
                </a:lnTo>
                <a:lnTo>
                  <a:pt x="2838424" y="42799"/>
                </a:lnTo>
                <a:lnTo>
                  <a:pt x="2838424" y="33274"/>
                </a:lnTo>
                <a:close/>
              </a:path>
              <a:path w="11513185" h="76200">
                <a:moveTo>
                  <a:pt x="2800324" y="33274"/>
                </a:moveTo>
                <a:lnTo>
                  <a:pt x="2781274" y="33274"/>
                </a:lnTo>
                <a:lnTo>
                  <a:pt x="2781274" y="42799"/>
                </a:lnTo>
                <a:lnTo>
                  <a:pt x="2800324" y="42799"/>
                </a:lnTo>
                <a:lnTo>
                  <a:pt x="2800324" y="33274"/>
                </a:lnTo>
                <a:close/>
              </a:path>
              <a:path w="11513185" h="76200">
                <a:moveTo>
                  <a:pt x="2762224" y="33274"/>
                </a:moveTo>
                <a:lnTo>
                  <a:pt x="2743174" y="33274"/>
                </a:lnTo>
                <a:lnTo>
                  <a:pt x="2743174" y="42799"/>
                </a:lnTo>
                <a:lnTo>
                  <a:pt x="2762224" y="42799"/>
                </a:lnTo>
                <a:lnTo>
                  <a:pt x="2762224" y="33274"/>
                </a:lnTo>
                <a:close/>
              </a:path>
              <a:path w="11513185" h="76200">
                <a:moveTo>
                  <a:pt x="2724124" y="33274"/>
                </a:moveTo>
                <a:lnTo>
                  <a:pt x="2705074" y="33274"/>
                </a:lnTo>
                <a:lnTo>
                  <a:pt x="2705074" y="42799"/>
                </a:lnTo>
                <a:lnTo>
                  <a:pt x="2724124" y="42799"/>
                </a:lnTo>
                <a:lnTo>
                  <a:pt x="2724124" y="33274"/>
                </a:lnTo>
                <a:close/>
              </a:path>
              <a:path w="11513185" h="76200">
                <a:moveTo>
                  <a:pt x="2686024" y="33274"/>
                </a:moveTo>
                <a:lnTo>
                  <a:pt x="2666974" y="33274"/>
                </a:lnTo>
                <a:lnTo>
                  <a:pt x="2666974" y="42799"/>
                </a:lnTo>
                <a:lnTo>
                  <a:pt x="2686024" y="42799"/>
                </a:lnTo>
                <a:lnTo>
                  <a:pt x="2686024" y="33274"/>
                </a:lnTo>
                <a:close/>
              </a:path>
              <a:path w="11513185" h="76200">
                <a:moveTo>
                  <a:pt x="2647924" y="33274"/>
                </a:moveTo>
                <a:lnTo>
                  <a:pt x="2628874" y="33274"/>
                </a:lnTo>
                <a:lnTo>
                  <a:pt x="2628874" y="42799"/>
                </a:lnTo>
                <a:lnTo>
                  <a:pt x="2647924" y="42799"/>
                </a:lnTo>
                <a:lnTo>
                  <a:pt x="2647924" y="33274"/>
                </a:lnTo>
                <a:close/>
              </a:path>
              <a:path w="11513185" h="76200">
                <a:moveTo>
                  <a:pt x="2609824" y="33274"/>
                </a:moveTo>
                <a:lnTo>
                  <a:pt x="2590774" y="33274"/>
                </a:lnTo>
                <a:lnTo>
                  <a:pt x="2590774" y="42799"/>
                </a:lnTo>
                <a:lnTo>
                  <a:pt x="2609824" y="42799"/>
                </a:lnTo>
                <a:lnTo>
                  <a:pt x="2609824" y="33274"/>
                </a:lnTo>
                <a:close/>
              </a:path>
              <a:path w="11513185" h="76200">
                <a:moveTo>
                  <a:pt x="2571724" y="33274"/>
                </a:moveTo>
                <a:lnTo>
                  <a:pt x="2552674" y="33274"/>
                </a:lnTo>
                <a:lnTo>
                  <a:pt x="2552674" y="42799"/>
                </a:lnTo>
                <a:lnTo>
                  <a:pt x="2571724" y="42799"/>
                </a:lnTo>
                <a:lnTo>
                  <a:pt x="2571724" y="33274"/>
                </a:lnTo>
                <a:close/>
              </a:path>
              <a:path w="11513185" h="76200">
                <a:moveTo>
                  <a:pt x="2533624" y="33274"/>
                </a:moveTo>
                <a:lnTo>
                  <a:pt x="2514574" y="33274"/>
                </a:lnTo>
                <a:lnTo>
                  <a:pt x="2514574" y="42799"/>
                </a:lnTo>
                <a:lnTo>
                  <a:pt x="2533624" y="42799"/>
                </a:lnTo>
                <a:lnTo>
                  <a:pt x="2533624" y="33274"/>
                </a:lnTo>
                <a:close/>
              </a:path>
              <a:path w="11513185" h="76200">
                <a:moveTo>
                  <a:pt x="2495524" y="33274"/>
                </a:moveTo>
                <a:lnTo>
                  <a:pt x="2476474" y="33274"/>
                </a:lnTo>
                <a:lnTo>
                  <a:pt x="2476474" y="42799"/>
                </a:lnTo>
                <a:lnTo>
                  <a:pt x="2495524" y="42799"/>
                </a:lnTo>
                <a:lnTo>
                  <a:pt x="2495524" y="33274"/>
                </a:lnTo>
                <a:close/>
              </a:path>
              <a:path w="11513185" h="76200">
                <a:moveTo>
                  <a:pt x="2457424" y="33274"/>
                </a:moveTo>
                <a:lnTo>
                  <a:pt x="2438374" y="33274"/>
                </a:lnTo>
                <a:lnTo>
                  <a:pt x="2438374" y="42799"/>
                </a:lnTo>
                <a:lnTo>
                  <a:pt x="2457424" y="42799"/>
                </a:lnTo>
                <a:lnTo>
                  <a:pt x="2457424" y="33274"/>
                </a:lnTo>
                <a:close/>
              </a:path>
              <a:path w="11513185" h="76200">
                <a:moveTo>
                  <a:pt x="2419324" y="33274"/>
                </a:moveTo>
                <a:lnTo>
                  <a:pt x="2400274" y="33274"/>
                </a:lnTo>
                <a:lnTo>
                  <a:pt x="2400274" y="42799"/>
                </a:lnTo>
                <a:lnTo>
                  <a:pt x="2419324" y="42799"/>
                </a:lnTo>
                <a:lnTo>
                  <a:pt x="2419324" y="33274"/>
                </a:lnTo>
                <a:close/>
              </a:path>
              <a:path w="11513185" h="76200">
                <a:moveTo>
                  <a:pt x="2381224" y="33274"/>
                </a:moveTo>
                <a:lnTo>
                  <a:pt x="2362174" y="33274"/>
                </a:lnTo>
                <a:lnTo>
                  <a:pt x="2362174" y="42799"/>
                </a:lnTo>
                <a:lnTo>
                  <a:pt x="2381224" y="42799"/>
                </a:lnTo>
                <a:lnTo>
                  <a:pt x="2381224" y="33274"/>
                </a:lnTo>
                <a:close/>
              </a:path>
              <a:path w="11513185" h="76200">
                <a:moveTo>
                  <a:pt x="2343124" y="33274"/>
                </a:moveTo>
                <a:lnTo>
                  <a:pt x="2324074" y="33274"/>
                </a:lnTo>
                <a:lnTo>
                  <a:pt x="2324074" y="42799"/>
                </a:lnTo>
                <a:lnTo>
                  <a:pt x="2343124" y="42799"/>
                </a:lnTo>
                <a:lnTo>
                  <a:pt x="2343124" y="33274"/>
                </a:lnTo>
                <a:close/>
              </a:path>
              <a:path w="11513185" h="76200">
                <a:moveTo>
                  <a:pt x="2305024" y="33274"/>
                </a:moveTo>
                <a:lnTo>
                  <a:pt x="2285974" y="33274"/>
                </a:lnTo>
                <a:lnTo>
                  <a:pt x="2285974" y="42799"/>
                </a:lnTo>
                <a:lnTo>
                  <a:pt x="2305024" y="42799"/>
                </a:lnTo>
                <a:lnTo>
                  <a:pt x="2305024" y="33274"/>
                </a:lnTo>
                <a:close/>
              </a:path>
              <a:path w="11513185" h="76200">
                <a:moveTo>
                  <a:pt x="2266924" y="33274"/>
                </a:moveTo>
                <a:lnTo>
                  <a:pt x="2247874" y="33274"/>
                </a:lnTo>
                <a:lnTo>
                  <a:pt x="2247874" y="42799"/>
                </a:lnTo>
                <a:lnTo>
                  <a:pt x="2266924" y="42799"/>
                </a:lnTo>
                <a:lnTo>
                  <a:pt x="2266924" y="33274"/>
                </a:lnTo>
                <a:close/>
              </a:path>
              <a:path w="11513185" h="76200">
                <a:moveTo>
                  <a:pt x="2228824" y="33274"/>
                </a:moveTo>
                <a:lnTo>
                  <a:pt x="2209774" y="33274"/>
                </a:lnTo>
                <a:lnTo>
                  <a:pt x="2209774" y="42799"/>
                </a:lnTo>
                <a:lnTo>
                  <a:pt x="2228824" y="42799"/>
                </a:lnTo>
                <a:lnTo>
                  <a:pt x="2228824" y="33274"/>
                </a:lnTo>
                <a:close/>
              </a:path>
              <a:path w="11513185" h="76200">
                <a:moveTo>
                  <a:pt x="2190724" y="33274"/>
                </a:moveTo>
                <a:lnTo>
                  <a:pt x="2171674" y="33274"/>
                </a:lnTo>
                <a:lnTo>
                  <a:pt x="2171674" y="42799"/>
                </a:lnTo>
                <a:lnTo>
                  <a:pt x="2190724" y="42799"/>
                </a:lnTo>
                <a:lnTo>
                  <a:pt x="2190724" y="33274"/>
                </a:lnTo>
                <a:close/>
              </a:path>
              <a:path w="11513185" h="76200">
                <a:moveTo>
                  <a:pt x="2152624" y="33274"/>
                </a:moveTo>
                <a:lnTo>
                  <a:pt x="2133574" y="33274"/>
                </a:lnTo>
                <a:lnTo>
                  <a:pt x="2133574" y="42799"/>
                </a:lnTo>
                <a:lnTo>
                  <a:pt x="2152624" y="42799"/>
                </a:lnTo>
                <a:lnTo>
                  <a:pt x="2152624" y="33274"/>
                </a:lnTo>
                <a:close/>
              </a:path>
              <a:path w="11513185" h="76200">
                <a:moveTo>
                  <a:pt x="2114524" y="33274"/>
                </a:moveTo>
                <a:lnTo>
                  <a:pt x="2095474" y="33274"/>
                </a:lnTo>
                <a:lnTo>
                  <a:pt x="2095474" y="42799"/>
                </a:lnTo>
                <a:lnTo>
                  <a:pt x="2114524" y="42799"/>
                </a:lnTo>
                <a:lnTo>
                  <a:pt x="2114524" y="33274"/>
                </a:lnTo>
                <a:close/>
              </a:path>
              <a:path w="11513185" h="76200">
                <a:moveTo>
                  <a:pt x="2076424" y="33274"/>
                </a:moveTo>
                <a:lnTo>
                  <a:pt x="2057374" y="33274"/>
                </a:lnTo>
                <a:lnTo>
                  <a:pt x="2057374" y="42799"/>
                </a:lnTo>
                <a:lnTo>
                  <a:pt x="2076424" y="42799"/>
                </a:lnTo>
                <a:lnTo>
                  <a:pt x="2076424" y="33274"/>
                </a:lnTo>
                <a:close/>
              </a:path>
              <a:path w="11513185" h="76200">
                <a:moveTo>
                  <a:pt x="2038324" y="33274"/>
                </a:moveTo>
                <a:lnTo>
                  <a:pt x="2019274" y="33274"/>
                </a:lnTo>
                <a:lnTo>
                  <a:pt x="2019274" y="42799"/>
                </a:lnTo>
                <a:lnTo>
                  <a:pt x="2038324" y="42799"/>
                </a:lnTo>
                <a:lnTo>
                  <a:pt x="2038324" y="33274"/>
                </a:lnTo>
                <a:close/>
              </a:path>
              <a:path w="11513185" h="76200">
                <a:moveTo>
                  <a:pt x="2000224" y="33274"/>
                </a:moveTo>
                <a:lnTo>
                  <a:pt x="1981174" y="33274"/>
                </a:lnTo>
                <a:lnTo>
                  <a:pt x="1981174" y="42799"/>
                </a:lnTo>
                <a:lnTo>
                  <a:pt x="2000224" y="42799"/>
                </a:lnTo>
                <a:lnTo>
                  <a:pt x="2000224" y="33274"/>
                </a:lnTo>
                <a:close/>
              </a:path>
              <a:path w="11513185" h="76200">
                <a:moveTo>
                  <a:pt x="1962124" y="33274"/>
                </a:moveTo>
                <a:lnTo>
                  <a:pt x="1943074" y="33274"/>
                </a:lnTo>
                <a:lnTo>
                  <a:pt x="1943074" y="42799"/>
                </a:lnTo>
                <a:lnTo>
                  <a:pt x="1962124" y="42799"/>
                </a:lnTo>
                <a:lnTo>
                  <a:pt x="1962124" y="33274"/>
                </a:lnTo>
                <a:close/>
              </a:path>
              <a:path w="11513185" h="76200">
                <a:moveTo>
                  <a:pt x="1924024" y="33274"/>
                </a:moveTo>
                <a:lnTo>
                  <a:pt x="1904974" y="33274"/>
                </a:lnTo>
                <a:lnTo>
                  <a:pt x="1904974" y="42799"/>
                </a:lnTo>
                <a:lnTo>
                  <a:pt x="1924024" y="42799"/>
                </a:lnTo>
                <a:lnTo>
                  <a:pt x="1924024" y="33274"/>
                </a:lnTo>
                <a:close/>
              </a:path>
              <a:path w="11513185" h="76200">
                <a:moveTo>
                  <a:pt x="1885924" y="33274"/>
                </a:moveTo>
                <a:lnTo>
                  <a:pt x="1866874" y="33274"/>
                </a:lnTo>
                <a:lnTo>
                  <a:pt x="1866874" y="42799"/>
                </a:lnTo>
                <a:lnTo>
                  <a:pt x="1885924" y="42799"/>
                </a:lnTo>
                <a:lnTo>
                  <a:pt x="1885924" y="33274"/>
                </a:lnTo>
                <a:close/>
              </a:path>
              <a:path w="11513185" h="76200">
                <a:moveTo>
                  <a:pt x="1847824" y="33274"/>
                </a:moveTo>
                <a:lnTo>
                  <a:pt x="1828774" y="33274"/>
                </a:lnTo>
                <a:lnTo>
                  <a:pt x="1828774" y="42799"/>
                </a:lnTo>
                <a:lnTo>
                  <a:pt x="1847824" y="42799"/>
                </a:lnTo>
                <a:lnTo>
                  <a:pt x="1847824" y="33274"/>
                </a:lnTo>
                <a:close/>
              </a:path>
              <a:path w="11513185" h="76200">
                <a:moveTo>
                  <a:pt x="1809724" y="33274"/>
                </a:moveTo>
                <a:lnTo>
                  <a:pt x="1790674" y="33274"/>
                </a:lnTo>
                <a:lnTo>
                  <a:pt x="1790674" y="42799"/>
                </a:lnTo>
                <a:lnTo>
                  <a:pt x="1809724" y="42799"/>
                </a:lnTo>
                <a:lnTo>
                  <a:pt x="1809724" y="33274"/>
                </a:lnTo>
                <a:close/>
              </a:path>
              <a:path w="11513185" h="76200">
                <a:moveTo>
                  <a:pt x="1771624" y="33274"/>
                </a:moveTo>
                <a:lnTo>
                  <a:pt x="1752574" y="33274"/>
                </a:lnTo>
                <a:lnTo>
                  <a:pt x="1752574" y="42799"/>
                </a:lnTo>
                <a:lnTo>
                  <a:pt x="1771624" y="42799"/>
                </a:lnTo>
                <a:lnTo>
                  <a:pt x="1771624" y="33274"/>
                </a:lnTo>
                <a:close/>
              </a:path>
              <a:path w="11513185" h="76200">
                <a:moveTo>
                  <a:pt x="1733524" y="33274"/>
                </a:moveTo>
                <a:lnTo>
                  <a:pt x="1714474" y="33274"/>
                </a:lnTo>
                <a:lnTo>
                  <a:pt x="1714474" y="42799"/>
                </a:lnTo>
                <a:lnTo>
                  <a:pt x="1733524" y="42799"/>
                </a:lnTo>
                <a:lnTo>
                  <a:pt x="1733524" y="33274"/>
                </a:lnTo>
                <a:close/>
              </a:path>
              <a:path w="11513185" h="76200">
                <a:moveTo>
                  <a:pt x="1695424" y="33274"/>
                </a:moveTo>
                <a:lnTo>
                  <a:pt x="1676374" y="33274"/>
                </a:lnTo>
                <a:lnTo>
                  <a:pt x="1676374" y="42799"/>
                </a:lnTo>
                <a:lnTo>
                  <a:pt x="1695424" y="42799"/>
                </a:lnTo>
                <a:lnTo>
                  <a:pt x="1695424" y="33274"/>
                </a:lnTo>
                <a:close/>
              </a:path>
              <a:path w="11513185" h="76200">
                <a:moveTo>
                  <a:pt x="1657324" y="33274"/>
                </a:moveTo>
                <a:lnTo>
                  <a:pt x="1638274" y="33274"/>
                </a:lnTo>
                <a:lnTo>
                  <a:pt x="1638274" y="42799"/>
                </a:lnTo>
                <a:lnTo>
                  <a:pt x="1657324" y="42799"/>
                </a:lnTo>
                <a:lnTo>
                  <a:pt x="1657324" y="33274"/>
                </a:lnTo>
                <a:close/>
              </a:path>
              <a:path w="11513185" h="76200">
                <a:moveTo>
                  <a:pt x="1619224" y="33274"/>
                </a:moveTo>
                <a:lnTo>
                  <a:pt x="1600174" y="33274"/>
                </a:lnTo>
                <a:lnTo>
                  <a:pt x="1600174" y="42799"/>
                </a:lnTo>
                <a:lnTo>
                  <a:pt x="1619224" y="42799"/>
                </a:lnTo>
                <a:lnTo>
                  <a:pt x="1619224" y="33274"/>
                </a:lnTo>
                <a:close/>
              </a:path>
              <a:path w="11513185" h="76200">
                <a:moveTo>
                  <a:pt x="1581124" y="33274"/>
                </a:moveTo>
                <a:lnTo>
                  <a:pt x="1562074" y="33274"/>
                </a:lnTo>
                <a:lnTo>
                  <a:pt x="1562074" y="42799"/>
                </a:lnTo>
                <a:lnTo>
                  <a:pt x="1581124" y="42799"/>
                </a:lnTo>
                <a:lnTo>
                  <a:pt x="1581124" y="33274"/>
                </a:lnTo>
                <a:close/>
              </a:path>
              <a:path w="11513185" h="76200">
                <a:moveTo>
                  <a:pt x="1543024" y="33274"/>
                </a:moveTo>
                <a:lnTo>
                  <a:pt x="1523974" y="33274"/>
                </a:lnTo>
                <a:lnTo>
                  <a:pt x="1523974" y="42799"/>
                </a:lnTo>
                <a:lnTo>
                  <a:pt x="1543024" y="42799"/>
                </a:lnTo>
                <a:lnTo>
                  <a:pt x="1543024" y="33274"/>
                </a:lnTo>
                <a:close/>
              </a:path>
              <a:path w="11513185" h="76200">
                <a:moveTo>
                  <a:pt x="1504924" y="33274"/>
                </a:moveTo>
                <a:lnTo>
                  <a:pt x="1485874" y="33274"/>
                </a:lnTo>
                <a:lnTo>
                  <a:pt x="1485874" y="42799"/>
                </a:lnTo>
                <a:lnTo>
                  <a:pt x="1504924" y="42799"/>
                </a:lnTo>
                <a:lnTo>
                  <a:pt x="1504924" y="33274"/>
                </a:lnTo>
                <a:close/>
              </a:path>
              <a:path w="11513185" h="76200">
                <a:moveTo>
                  <a:pt x="1466824" y="33274"/>
                </a:moveTo>
                <a:lnTo>
                  <a:pt x="1447774" y="33274"/>
                </a:lnTo>
                <a:lnTo>
                  <a:pt x="1447774" y="42799"/>
                </a:lnTo>
                <a:lnTo>
                  <a:pt x="1466824" y="42799"/>
                </a:lnTo>
                <a:lnTo>
                  <a:pt x="1466824" y="33274"/>
                </a:lnTo>
                <a:close/>
              </a:path>
              <a:path w="11513185" h="76200">
                <a:moveTo>
                  <a:pt x="1428724" y="33274"/>
                </a:moveTo>
                <a:lnTo>
                  <a:pt x="1409674" y="33274"/>
                </a:lnTo>
                <a:lnTo>
                  <a:pt x="1409674" y="42799"/>
                </a:lnTo>
                <a:lnTo>
                  <a:pt x="1428724" y="42799"/>
                </a:lnTo>
                <a:lnTo>
                  <a:pt x="1428724" y="33274"/>
                </a:lnTo>
                <a:close/>
              </a:path>
              <a:path w="11513185" h="76200">
                <a:moveTo>
                  <a:pt x="1390624" y="33274"/>
                </a:moveTo>
                <a:lnTo>
                  <a:pt x="1371574" y="33274"/>
                </a:lnTo>
                <a:lnTo>
                  <a:pt x="1371574" y="42799"/>
                </a:lnTo>
                <a:lnTo>
                  <a:pt x="1390624" y="42799"/>
                </a:lnTo>
                <a:lnTo>
                  <a:pt x="1390624" y="33274"/>
                </a:lnTo>
                <a:close/>
              </a:path>
              <a:path w="11513185" h="76200">
                <a:moveTo>
                  <a:pt x="1352524" y="33274"/>
                </a:moveTo>
                <a:lnTo>
                  <a:pt x="1333474" y="33274"/>
                </a:lnTo>
                <a:lnTo>
                  <a:pt x="1333474" y="42799"/>
                </a:lnTo>
                <a:lnTo>
                  <a:pt x="1352524" y="42799"/>
                </a:lnTo>
                <a:lnTo>
                  <a:pt x="1352524" y="33274"/>
                </a:lnTo>
                <a:close/>
              </a:path>
              <a:path w="11513185" h="76200">
                <a:moveTo>
                  <a:pt x="1314424" y="33274"/>
                </a:moveTo>
                <a:lnTo>
                  <a:pt x="1295374" y="33274"/>
                </a:lnTo>
                <a:lnTo>
                  <a:pt x="1295374" y="42799"/>
                </a:lnTo>
                <a:lnTo>
                  <a:pt x="1314424" y="42799"/>
                </a:lnTo>
                <a:lnTo>
                  <a:pt x="1314424" y="33274"/>
                </a:lnTo>
                <a:close/>
              </a:path>
              <a:path w="11513185" h="76200">
                <a:moveTo>
                  <a:pt x="1276324" y="33274"/>
                </a:moveTo>
                <a:lnTo>
                  <a:pt x="1257274" y="33274"/>
                </a:lnTo>
                <a:lnTo>
                  <a:pt x="1257274" y="42799"/>
                </a:lnTo>
                <a:lnTo>
                  <a:pt x="1276324" y="42799"/>
                </a:lnTo>
                <a:lnTo>
                  <a:pt x="1276324" y="33274"/>
                </a:lnTo>
                <a:close/>
              </a:path>
              <a:path w="11513185" h="76200">
                <a:moveTo>
                  <a:pt x="1238224" y="33274"/>
                </a:moveTo>
                <a:lnTo>
                  <a:pt x="1219174" y="33274"/>
                </a:lnTo>
                <a:lnTo>
                  <a:pt x="1219174" y="42799"/>
                </a:lnTo>
                <a:lnTo>
                  <a:pt x="1238224" y="42799"/>
                </a:lnTo>
                <a:lnTo>
                  <a:pt x="1238224" y="33274"/>
                </a:lnTo>
                <a:close/>
              </a:path>
              <a:path w="11513185" h="76200">
                <a:moveTo>
                  <a:pt x="1200124" y="33274"/>
                </a:moveTo>
                <a:lnTo>
                  <a:pt x="1181074" y="33274"/>
                </a:lnTo>
                <a:lnTo>
                  <a:pt x="1181074" y="42799"/>
                </a:lnTo>
                <a:lnTo>
                  <a:pt x="1200124" y="42799"/>
                </a:lnTo>
                <a:lnTo>
                  <a:pt x="1200124" y="33274"/>
                </a:lnTo>
                <a:close/>
              </a:path>
              <a:path w="11513185" h="76200">
                <a:moveTo>
                  <a:pt x="1162024" y="33274"/>
                </a:moveTo>
                <a:lnTo>
                  <a:pt x="1142974" y="33274"/>
                </a:lnTo>
                <a:lnTo>
                  <a:pt x="1142974" y="42799"/>
                </a:lnTo>
                <a:lnTo>
                  <a:pt x="1162024" y="42799"/>
                </a:lnTo>
                <a:lnTo>
                  <a:pt x="1162024" y="33274"/>
                </a:lnTo>
                <a:close/>
              </a:path>
              <a:path w="11513185" h="76200">
                <a:moveTo>
                  <a:pt x="1123924" y="33274"/>
                </a:moveTo>
                <a:lnTo>
                  <a:pt x="1104874" y="33274"/>
                </a:lnTo>
                <a:lnTo>
                  <a:pt x="1104874" y="42799"/>
                </a:lnTo>
                <a:lnTo>
                  <a:pt x="1123924" y="42799"/>
                </a:lnTo>
                <a:lnTo>
                  <a:pt x="1123924" y="33274"/>
                </a:lnTo>
                <a:close/>
              </a:path>
              <a:path w="11513185" h="76200">
                <a:moveTo>
                  <a:pt x="1085824" y="33274"/>
                </a:moveTo>
                <a:lnTo>
                  <a:pt x="1066774" y="33274"/>
                </a:lnTo>
                <a:lnTo>
                  <a:pt x="1066774" y="42799"/>
                </a:lnTo>
                <a:lnTo>
                  <a:pt x="1085824" y="42799"/>
                </a:lnTo>
                <a:lnTo>
                  <a:pt x="1085824" y="33274"/>
                </a:lnTo>
                <a:close/>
              </a:path>
              <a:path w="11513185" h="76200">
                <a:moveTo>
                  <a:pt x="1047724" y="33274"/>
                </a:moveTo>
                <a:lnTo>
                  <a:pt x="1028674" y="33274"/>
                </a:lnTo>
                <a:lnTo>
                  <a:pt x="1028674" y="42799"/>
                </a:lnTo>
                <a:lnTo>
                  <a:pt x="1047724" y="42799"/>
                </a:lnTo>
                <a:lnTo>
                  <a:pt x="1047724" y="33274"/>
                </a:lnTo>
                <a:close/>
              </a:path>
              <a:path w="11513185" h="76200">
                <a:moveTo>
                  <a:pt x="1009624" y="33274"/>
                </a:moveTo>
                <a:lnTo>
                  <a:pt x="990574" y="33274"/>
                </a:lnTo>
                <a:lnTo>
                  <a:pt x="990574" y="42799"/>
                </a:lnTo>
                <a:lnTo>
                  <a:pt x="1009624" y="42799"/>
                </a:lnTo>
                <a:lnTo>
                  <a:pt x="1009624" y="33274"/>
                </a:lnTo>
                <a:close/>
              </a:path>
              <a:path w="11513185" h="76200">
                <a:moveTo>
                  <a:pt x="971524" y="33274"/>
                </a:moveTo>
                <a:lnTo>
                  <a:pt x="952474" y="33274"/>
                </a:lnTo>
                <a:lnTo>
                  <a:pt x="952474" y="42799"/>
                </a:lnTo>
                <a:lnTo>
                  <a:pt x="971524" y="42799"/>
                </a:lnTo>
                <a:lnTo>
                  <a:pt x="971524" y="33274"/>
                </a:lnTo>
                <a:close/>
              </a:path>
              <a:path w="11513185" h="76200">
                <a:moveTo>
                  <a:pt x="933424" y="33274"/>
                </a:moveTo>
                <a:lnTo>
                  <a:pt x="914374" y="33274"/>
                </a:lnTo>
                <a:lnTo>
                  <a:pt x="914374" y="42799"/>
                </a:lnTo>
                <a:lnTo>
                  <a:pt x="933424" y="42799"/>
                </a:lnTo>
                <a:lnTo>
                  <a:pt x="933424" y="33274"/>
                </a:lnTo>
                <a:close/>
              </a:path>
              <a:path w="11513185" h="76200">
                <a:moveTo>
                  <a:pt x="895324" y="33274"/>
                </a:moveTo>
                <a:lnTo>
                  <a:pt x="876300" y="33274"/>
                </a:lnTo>
                <a:lnTo>
                  <a:pt x="876300" y="42799"/>
                </a:lnTo>
                <a:lnTo>
                  <a:pt x="895324" y="42799"/>
                </a:lnTo>
                <a:lnTo>
                  <a:pt x="895324" y="33274"/>
                </a:lnTo>
                <a:close/>
              </a:path>
              <a:path w="11513185" h="76200">
                <a:moveTo>
                  <a:pt x="857250" y="33274"/>
                </a:moveTo>
                <a:lnTo>
                  <a:pt x="838200" y="33274"/>
                </a:lnTo>
                <a:lnTo>
                  <a:pt x="838200" y="42799"/>
                </a:lnTo>
                <a:lnTo>
                  <a:pt x="857250" y="42799"/>
                </a:lnTo>
                <a:lnTo>
                  <a:pt x="857250" y="33274"/>
                </a:lnTo>
                <a:close/>
              </a:path>
              <a:path w="11513185" h="76200">
                <a:moveTo>
                  <a:pt x="819150" y="33274"/>
                </a:moveTo>
                <a:lnTo>
                  <a:pt x="800100" y="33274"/>
                </a:lnTo>
                <a:lnTo>
                  <a:pt x="800100" y="42799"/>
                </a:lnTo>
                <a:lnTo>
                  <a:pt x="819150" y="42799"/>
                </a:lnTo>
                <a:lnTo>
                  <a:pt x="819150" y="33274"/>
                </a:lnTo>
                <a:close/>
              </a:path>
              <a:path w="11513185" h="76200">
                <a:moveTo>
                  <a:pt x="781050" y="33274"/>
                </a:moveTo>
                <a:lnTo>
                  <a:pt x="762000" y="33274"/>
                </a:lnTo>
                <a:lnTo>
                  <a:pt x="762000" y="42799"/>
                </a:lnTo>
                <a:lnTo>
                  <a:pt x="781050" y="42799"/>
                </a:lnTo>
                <a:lnTo>
                  <a:pt x="781050" y="33274"/>
                </a:lnTo>
                <a:close/>
              </a:path>
              <a:path w="11513185" h="76200">
                <a:moveTo>
                  <a:pt x="742950" y="33274"/>
                </a:moveTo>
                <a:lnTo>
                  <a:pt x="723900" y="33274"/>
                </a:lnTo>
                <a:lnTo>
                  <a:pt x="723900" y="42799"/>
                </a:lnTo>
                <a:lnTo>
                  <a:pt x="742950" y="42799"/>
                </a:lnTo>
                <a:lnTo>
                  <a:pt x="742950" y="33274"/>
                </a:lnTo>
                <a:close/>
              </a:path>
              <a:path w="11513185" h="76200">
                <a:moveTo>
                  <a:pt x="704850" y="33274"/>
                </a:moveTo>
                <a:lnTo>
                  <a:pt x="685800" y="33274"/>
                </a:lnTo>
                <a:lnTo>
                  <a:pt x="685800" y="42799"/>
                </a:lnTo>
                <a:lnTo>
                  <a:pt x="704850" y="42799"/>
                </a:lnTo>
                <a:lnTo>
                  <a:pt x="704850" y="33274"/>
                </a:lnTo>
                <a:close/>
              </a:path>
              <a:path w="11513185" h="76200">
                <a:moveTo>
                  <a:pt x="666750" y="33274"/>
                </a:moveTo>
                <a:lnTo>
                  <a:pt x="647700" y="33274"/>
                </a:lnTo>
                <a:lnTo>
                  <a:pt x="647700" y="42799"/>
                </a:lnTo>
                <a:lnTo>
                  <a:pt x="666750" y="42799"/>
                </a:lnTo>
                <a:lnTo>
                  <a:pt x="666750" y="33274"/>
                </a:lnTo>
                <a:close/>
              </a:path>
              <a:path w="11513185" h="76200">
                <a:moveTo>
                  <a:pt x="628650" y="33274"/>
                </a:moveTo>
                <a:lnTo>
                  <a:pt x="609600" y="33274"/>
                </a:lnTo>
                <a:lnTo>
                  <a:pt x="609600" y="42799"/>
                </a:lnTo>
                <a:lnTo>
                  <a:pt x="628650" y="42799"/>
                </a:lnTo>
                <a:lnTo>
                  <a:pt x="628650" y="33274"/>
                </a:lnTo>
                <a:close/>
              </a:path>
              <a:path w="11513185" h="76200">
                <a:moveTo>
                  <a:pt x="590550" y="33274"/>
                </a:moveTo>
                <a:lnTo>
                  <a:pt x="571500" y="33274"/>
                </a:lnTo>
                <a:lnTo>
                  <a:pt x="571500" y="42799"/>
                </a:lnTo>
                <a:lnTo>
                  <a:pt x="590550" y="42799"/>
                </a:lnTo>
                <a:lnTo>
                  <a:pt x="590550" y="33274"/>
                </a:lnTo>
                <a:close/>
              </a:path>
              <a:path w="11513185" h="76200">
                <a:moveTo>
                  <a:pt x="552450" y="33274"/>
                </a:moveTo>
                <a:lnTo>
                  <a:pt x="533400" y="33274"/>
                </a:lnTo>
                <a:lnTo>
                  <a:pt x="533400" y="42799"/>
                </a:lnTo>
                <a:lnTo>
                  <a:pt x="552450" y="42799"/>
                </a:lnTo>
                <a:lnTo>
                  <a:pt x="552450" y="33274"/>
                </a:lnTo>
                <a:close/>
              </a:path>
              <a:path w="11513185" h="76200">
                <a:moveTo>
                  <a:pt x="514350" y="33274"/>
                </a:moveTo>
                <a:lnTo>
                  <a:pt x="495300" y="33274"/>
                </a:lnTo>
                <a:lnTo>
                  <a:pt x="495300" y="42799"/>
                </a:lnTo>
                <a:lnTo>
                  <a:pt x="514350" y="42799"/>
                </a:lnTo>
                <a:lnTo>
                  <a:pt x="514350" y="33274"/>
                </a:lnTo>
                <a:close/>
              </a:path>
              <a:path w="11513185" h="76200">
                <a:moveTo>
                  <a:pt x="476250" y="33274"/>
                </a:moveTo>
                <a:lnTo>
                  <a:pt x="457200" y="33274"/>
                </a:lnTo>
                <a:lnTo>
                  <a:pt x="457200" y="42799"/>
                </a:lnTo>
                <a:lnTo>
                  <a:pt x="476250" y="42799"/>
                </a:lnTo>
                <a:lnTo>
                  <a:pt x="476250" y="33274"/>
                </a:lnTo>
                <a:close/>
              </a:path>
              <a:path w="11513185" h="76200">
                <a:moveTo>
                  <a:pt x="438150" y="33274"/>
                </a:moveTo>
                <a:lnTo>
                  <a:pt x="419100" y="33274"/>
                </a:lnTo>
                <a:lnTo>
                  <a:pt x="419100" y="42799"/>
                </a:lnTo>
                <a:lnTo>
                  <a:pt x="438150" y="42799"/>
                </a:lnTo>
                <a:lnTo>
                  <a:pt x="438150" y="33274"/>
                </a:lnTo>
                <a:close/>
              </a:path>
              <a:path w="11513185" h="76200">
                <a:moveTo>
                  <a:pt x="400049" y="33274"/>
                </a:moveTo>
                <a:lnTo>
                  <a:pt x="380999" y="33274"/>
                </a:lnTo>
                <a:lnTo>
                  <a:pt x="380999" y="42799"/>
                </a:lnTo>
                <a:lnTo>
                  <a:pt x="400049" y="42799"/>
                </a:lnTo>
                <a:lnTo>
                  <a:pt x="400049" y="33274"/>
                </a:lnTo>
                <a:close/>
              </a:path>
              <a:path w="11513185" h="76200">
                <a:moveTo>
                  <a:pt x="361949" y="33274"/>
                </a:moveTo>
                <a:lnTo>
                  <a:pt x="342899" y="33274"/>
                </a:lnTo>
                <a:lnTo>
                  <a:pt x="342899" y="42799"/>
                </a:lnTo>
                <a:lnTo>
                  <a:pt x="361949" y="42799"/>
                </a:lnTo>
                <a:lnTo>
                  <a:pt x="361949" y="33274"/>
                </a:lnTo>
                <a:close/>
              </a:path>
              <a:path w="11513185" h="76200">
                <a:moveTo>
                  <a:pt x="323849" y="33274"/>
                </a:moveTo>
                <a:lnTo>
                  <a:pt x="304799" y="33274"/>
                </a:lnTo>
                <a:lnTo>
                  <a:pt x="304799" y="42799"/>
                </a:lnTo>
                <a:lnTo>
                  <a:pt x="323849" y="42799"/>
                </a:lnTo>
                <a:lnTo>
                  <a:pt x="323849" y="33274"/>
                </a:lnTo>
                <a:close/>
              </a:path>
              <a:path w="11513185" h="76200">
                <a:moveTo>
                  <a:pt x="285749" y="33274"/>
                </a:moveTo>
                <a:lnTo>
                  <a:pt x="266699" y="33274"/>
                </a:lnTo>
                <a:lnTo>
                  <a:pt x="266699" y="42799"/>
                </a:lnTo>
                <a:lnTo>
                  <a:pt x="285749" y="42799"/>
                </a:lnTo>
                <a:lnTo>
                  <a:pt x="285749" y="33274"/>
                </a:lnTo>
                <a:close/>
              </a:path>
              <a:path w="11513185" h="76200">
                <a:moveTo>
                  <a:pt x="247649" y="33274"/>
                </a:moveTo>
                <a:lnTo>
                  <a:pt x="228599" y="33274"/>
                </a:lnTo>
                <a:lnTo>
                  <a:pt x="228599" y="42799"/>
                </a:lnTo>
                <a:lnTo>
                  <a:pt x="247649" y="42799"/>
                </a:lnTo>
                <a:lnTo>
                  <a:pt x="247649" y="33274"/>
                </a:lnTo>
                <a:close/>
              </a:path>
              <a:path w="11513185" h="76200">
                <a:moveTo>
                  <a:pt x="209549" y="33274"/>
                </a:moveTo>
                <a:lnTo>
                  <a:pt x="190499" y="33274"/>
                </a:lnTo>
                <a:lnTo>
                  <a:pt x="190499" y="42799"/>
                </a:lnTo>
                <a:lnTo>
                  <a:pt x="209549" y="42799"/>
                </a:lnTo>
                <a:lnTo>
                  <a:pt x="209549" y="33274"/>
                </a:lnTo>
                <a:close/>
              </a:path>
              <a:path w="11513185" h="76200">
                <a:moveTo>
                  <a:pt x="171449" y="33274"/>
                </a:moveTo>
                <a:lnTo>
                  <a:pt x="152399" y="33274"/>
                </a:lnTo>
                <a:lnTo>
                  <a:pt x="152399" y="42799"/>
                </a:lnTo>
                <a:lnTo>
                  <a:pt x="171449" y="42799"/>
                </a:lnTo>
                <a:lnTo>
                  <a:pt x="171449" y="33274"/>
                </a:lnTo>
                <a:close/>
              </a:path>
              <a:path w="11513185" h="76200">
                <a:moveTo>
                  <a:pt x="133349" y="33274"/>
                </a:moveTo>
                <a:lnTo>
                  <a:pt x="114299" y="33274"/>
                </a:lnTo>
                <a:lnTo>
                  <a:pt x="114299" y="42799"/>
                </a:lnTo>
                <a:lnTo>
                  <a:pt x="133349" y="42799"/>
                </a:lnTo>
                <a:lnTo>
                  <a:pt x="133349" y="33274"/>
                </a:lnTo>
                <a:close/>
              </a:path>
              <a:path w="11513185" h="76200">
                <a:moveTo>
                  <a:pt x="95249" y="33274"/>
                </a:moveTo>
                <a:lnTo>
                  <a:pt x="76199" y="33274"/>
                </a:lnTo>
                <a:lnTo>
                  <a:pt x="76199" y="42799"/>
                </a:lnTo>
                <a:lnTo>
                  <a:pt x="95249" y="42799"/>
                </a:lnTo>
                <a:lnTo>
                  <a:pt x="95249" y="33274"/>
                </a:lnTo>
                <a:close/>
              </a:path>
              <a:path w="11513185" h="76200">
                <a:moveTo>
                  <a:pt x="57149" y="33274"/>
                </a:moveTo>
                <a:lnTo>
                  <a:pt x="38099" y="33274"/>
                </a:lnTo>
                <a:lnTo>
                  <a:pt x="38099" y="42799"/>
                </a:lnTo>
                <a:lnTo>
                  <a:pt x="57149" y="42799"/>
                </a:lnTo>
                <a:lnTo>
                  <a:pt x="57149" y="33274"/>
                </a:lnTo>
                <a:close/>
              </a:path>
              <a:path w="11513185" h="76200">
                <a:moveTo>
                  <a:pt x="19050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19050" y="42799"/>
                </a:lnTo>
                <a:lnTo>
                  <a:pt x="19050" y="33274"/>
                </a:lnTo>
                <a:close/>
              </a:path>
            </a:pathLst>
          </a:custGeom>
          <a:solidFill>
            <a:srgbClr val="1E2362"/>
          </a:solidFill>
        </p:spPr>
        <p:txBody>
          <a:bodyPr wrap="square" lIns="0" tIns="0" rIns="0" bIns="0" rtlCol="0"/>
          <a:lstStyle/>
          <a:p>
            <a:endParaRPr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57C4A16-70B4-4FEF-9D3B-93E04B64BCF0}"/>
              </a:ext>
            </a:extLst>
          </p:cNvPr>
          <p:cNvSpPr/>
          <p:nvPr/>
        </p:nvSpPr>
        <p:spPr>
          <a:xfrm>
            <a:off x="3303916" y="1388710"/>
            <a:ext cx="8888083" cy="36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50">
                <a:solidFill>
                  <a:srgbClr val="2A2F6A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“</a:t>
            </a:r>
            <a:r>
              <a:rPr lang="ko-KR" altLang="en-US" sz="1350">
                <a:solidFill>
                  <a:srgbClr val="2A2F6A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주행상황 인지</a:t>
            </a:r>
            <a:r>
              <a:rPr lang="en-US" altLang="ko-KR" sz="1350">
                <a:solidFill>
                  <a:srgbClr val="2A2F6A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SW </a:t>
            </a:r>
            <a:r>
              <a:rPr lang="ko-KR" altLang="en-US" sz="1350">
                <a:solidFill>
                  <a:srgbClr val="2A2F6A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성능</a:t>
            </a:r>
            <a:r>
              <a:rPr lang="en-US" altLang="ko-KR" sz="1350">
                <a:solidFill>
                  <a:srgbClr val="2A2F6A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” </a:t>
            </a:r>
            <a:r>
              <a:rPr lang="ko-KR" altLang="en-US" sz="1350">
                <a:latin typeface="KoreanGD12R" panose="02020600000000000000" pitchFamily="18" charset="-127"/>
                <a:ea typeface="KoreanGD12R" panose="02020600000000000000" pitchFamily="18" charset="-127"/>
              </a:rPr>
              <a:t>검증을 위한 주행환경 데이터베이스</a:t>
            </a:r>
            <a:r>
              <a:rPr lang="en-US" altLang="ko-KR" sz="1350">
                <a:latin typeface="KoreanGD12R" panose="02020600000000000000" pitchFamily="18" charset="-127"/>
                <a:ea typeface="KoreanGD12R" panose="02020600000000000000" pitchFamily="18" charset="-127"/>
              </a:rPr>
              <a:t>, </a:t>
            </a:r>
            <a:r>
              <a:rPr lang="ko-KR" altLang="en-US" sz="1350">
                <a:latin typeface="KoreanGD12R" panose="02020600000000000000" pitchFamily="18" charset="-127"/>
                <a:ea typeface="KoreanGD12R" panose="02020600000000000000" pitchFamily="18" charset="-127"/>
              </a:rPr>
              <a:t>평가모델 및 검증용 플랫폼 </a:t>
            </a:r>
            <a:r>
              <a:rPr lang="en-US" altLang="ko-KR" sz="1350">
                <a:latin typeface="KoreanGD12R" panose="02020600000000000000" pitchFamily="18" charset="-127"/>
                <a:ea typeface="KoreanGD12R" panose="02020600000000000000" pitchFamily="18" charset="-127"/>
              </a:rPr>
              <a:t>/ </a:t>
            </a:r>
            <a:r>
              <a:rPr lang="ko-KR" altLang="en-US" sz="1350">
                <a:solidFill>
                  <a:srgbClr val="2A2F6A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표준화 및 평가 프로세스 개발</a:t>
            </a:r>
            <a:endParaRPr lang="en-US" altLang="ko-KR" sz="1350">
              <a:solidFill>
                <a:srgbClr val="2A2F6A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B9B97B0E-489B-4E4D-BDF0-9577343B8D19}"/>
              </a:ext>
            </a:extLst>
          </p:cNvPr>
          <p:cNvGrpSpPr/>
          <p:nvPr/>
        </p:nvGrpSpPr>
        <p:grpSpPr>
          <a:xfrm rot="10800000">
            <a:off x="1758593" y="1807612"/>
            <a:ext cx="185689" cy="478481"/>
            <a:chOff x="1691125" y="1773205"/>
            <a:chExt cx="185689" cy="478481"/>
          </a:xfrm>
        </p:grpSpPr>
        <p:sp>
          <p:nvSpPr>
            <p:cNvPr id="136" name="object 63">
              <a:extLst>
                <a:ext uri="{FF2B5EF4-FFF2-40B4-BE49-F238E27FC236}">
                  <a16:creationId xmlns:a16="http://schemas.microsoft.com/office/drawing/2014/main" id="{42602B5D-FD8D-4CEF-B4D1-27571F087D23}"/>
                </a:ext>
              </a:extLst>
            </p:cNvPr>
            <p:cNvSpPr/>
            <p:nvPr/>
          </p:nvSpPr>
          <p:spPr>
            <a:xfrm flipH="1">
              <a:off x="1738251" y="1866050"/>
              <a:ext cx="45719" cy="385636"/>
            </a:xfrm>
            <a:custGeom>
              <a:avLst/>
              <a:gdLst/>
              <a:ahLst/>
              <a:cxnLst/>
              <a:rect l="l" t="t" r="r" b="b"/>
              <a:pathLst>
                <a:path h="277494">
                  <a:moveTo>
                    <a:pt x="0" y="277494"/>
                  </a:moveTo>
                  <a:lnTo>
                    <a:pt x="0" y="0"/>
                  </a:lnTo>
                </a:path>
              </a:pathLst>
            </a:custGeom>
            <a:ln w="15875" cap="rnd">
              <a:solidFill>
                <a:srgbClr val="2A2F6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E05086B0-80F7-4571-9869-59F08F1401F5}"/>
                </a:ext>
              </a:extLst>
            </p:cNvPr>
            <p:cNvSpPr/>
            <p:nvPr/>
          </p:nvSpPr>
          <p:spPr>
            <a:xfrm>
              <a:off x="1691125" y="1773205"/>
              <a:ext cx="185689" cy="18568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2A2F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3" name="object 27">
            <a:extLst>
              <a:ext uri="{FF2B5EF4-FFF2-40B4-BE49-F238E27FC236}">
                <a16:creationId xmlns:a16="http://schemas.microsoft.com/office/drawing/2014/main" id="{73DDFB6D-B199-43A2-A6CD-1EB8D6EA69E1}"/>
              </a:ext>
            </a:extLst>
          </p:cNvPr>
          <p:cNvSpPr/>
          <p:nvPr/>
        </p:nvSpPr>
        <p:spPr>
          <a:xfrm flipH="1">
            <a:off x="597725" y="1202909"/>
            <a:ext cx="2507424" cy="669384"/>
          </a:xfrm>
          <a:prstGeom prst="snip1Rect">
            <a:avLst>
              <a:gd name="adj" fmla="val 18564"/>
            </a:avLst>
          </a:prstGeom>
          <a:solidFill>
            <a:srgbClr val="1F2462">
              <a:alpha val="95000"/>
            </a:srgbClr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스프링고 </a:t>
            </a:r>
            <a:r>
              <a:rPr lang="en-US" altLang="ko-KR" sz="140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– </a:t>
            </a:r>
            <a:r>
              <a:rPr lang="en-US" altLang="ko-KR">
                <a:solidFill>
                  <a:srgbClr val="FFCA2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STEP</a:t>
            </a:r>
            <a:endParaRPr lang="en-US">
              <a:solidFill>
                <a:srgbClr val="FFCA2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57" name="직각 삼각형 156">
            <a:extLst>
              <a:ext uri="{FF2B5EF4-FFF2-40B4-BE49-F238E27FC236}">
                <a16:creationId xmlns:a16="http://schemas.microsoft.com/office/drawing/2014/main" id="{22CFF112-3240-4257-A62E-CF15631751C8}"/>
              </a:ext>
            </a:extLst>
          </p:cNvPr>
          <p:cNvSpPr/>
          <p:nvPr/>
        </p:nvSpPr>
        <p:spPr>
          <a:xfrm>
            <a:off x="3105150" y="1201964"/>
            <a:ext cx="121640" cy="121640"/>
          </a:xfrm>
          <a:prstGeom prst="rtTriangle">
            <a:avLst/>
          </a:prstGeom>
          <a:solidFill>
            <a:srgbClr val="1F246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565E15B-E337-480D-889C-DE7E3939616D}"/>
              </a:ext>
            </a:extLst>
          </p:cNvPr>
          <p:cNvSpPr/>
          <p:nvPr/>
        </p:nvSpPr>
        <p:spPr>
          <a:xfrm>
            <a:off x="1039907" y="3022879"/>
            <a:ext cx="10008647" cy="1234402"/>
          </a:xfrm>
          <a:prstGeom prst="rect">
            <a:avLst/>
          </a:prstGeom>
          <a:gradFill>
            <a:gsLst>
              <a:gs pos="0">
                <a:srgbClr val="FBFBFB"/>
              </a:gs>
              <a:gs pos="91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8680F981-B765-4734-808D-9D5E97FE1C2E}"/>
              </a:ext>
            </a:extLst>
          </p:cNvPr>
          <p:cNvGrpSpPr/>
          <p:nvPr/>
        </p:nvGrpSpPr>
        <p:grpSpPr>
          <a:xfrm>
            <a:off x="5034149" y="2525012"/>
            <a:ext cx="2066984" cy="3380488"/>
            <a:chOff x="4882489" y="2652012"/>
            <a:chExt cx="2066984" cy="3380488"/>
          </a:xfrm>
        </p:grpSpPr>
        <p:sp>
          <p:nvSpPr>
            <p:cNvPr id="161" name="object 26">
              <a:extLst>
                <a:ext uri="{FF2B5EF4-FFF2-40B4-BE49-F238E27FC236}">
                  <a16:creationId xmlns:a16="http://schemas.microsoft.com/office/drawing/2014/main" id="{42CECED3-4534-4EC8-A51E-CEBB482BBE0A}"/>
                </a:ext>
              </a:extLst>
            </p:cNvPr>
            <p:cNvSpPr/>
            <p:nvPr/>
          </p:nvSpPr>
          <p:spPr>
            <a:xfrm>
              <a:off x="4886437" y="2821680"/>
              <a:ext cx="2063036" cy="1839936"/>
            </a:xfrm>
            <a:prstGeom prst="roundRect">
              <a:avLst>
                <a:gd name="adj" fmla="val 6036"/>
              </a:avLst>
            </a:prstGeom>
            <a:solidFill>
              <a:schemeClr val="bg1"/>
            </a:solidFill>
            <a:ln w="9525">
              <a:solidFill>
                <a:srgbClr val="2A2F6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3298D9A-FC70-47B2-9853-6F7635A3DB74}"/>
                </a:ext>
              </a:extLst>
            </p:cNvPr>
            <p:cNvSpPr txBox="1"/>
            <p:nvPr/>
          </p:nvSpPr>
          <p:spPr>
            <a:xfrm>
              <a:off x="4886437" y="5475447"/>
              <a:ext cx="206303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인지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SW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평가용 데이터셋 구성을 위한 데이터 가공</a:t>
              </a: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7B70A51-99CD-4B63-833F-D70FFD5CCB16}"/>
                </a:ext>
              </a:extLst>
            </p:cNvPr>
            <p:cNvGrpSpPr/>
            <p:nvPr/>
          </p:nvGrpSpPr>
          <p:grpSpPr>
            <a:xfrm>
              <a:off x="4912565" y="2652012"/>
              <a:ext cx="2010780" cy="310761"/>
              <a:chOff x="1012167" y="2455753"/>
              <a:chExt cx="1510436" cy="310761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7BB69124-78F0-4DF9-8B87-7932265F9689}"/>
                  </a:ext>
                </a:extLst>
              </p:cNvPr>
              <p:cNvSpPr/>
              <p:nvPr/>
            </p:nvSpPr>
            <p:spPr>
              <a:xfrm>
                <a:off x="1039907" y="2467525"/>
                <a:ext cx="1437370" cy="298989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F6EE1C9-1223-4611-ABB6-C9EC171D1A0E}"/>
                  </a:ext>
                </a:extLst>
              </p:cNvPr>
              <p:cNvSpPr txBox="1"/>
              <p:nvPr/>
            </p:nvSpPr>
            <p:spPr>
              <a:xfrm>
                <a:off x="1012167" y="2455753"/>
                <a:ext cx="1510436" cy="302970"/>
              </a:xfrm>
              <a:prstGeom prst="rect">
                <a:avLst/>
              </a:prstGeom>
              <a:noFill/>
            </p:spPr>
            <p:txBody>
              <a:bodyPr wrap="square" lIns="101919" tIns="50960" rIns="101919" bIns="50960" rtlCol="0">
                <a:spAutoFit/>
              </a:bodyPr>
              <a:lstStyle/>
              <a:p>
                <a:pPr algn="ctr"/>
                <a:r>
                  <a:rPr lang="ko-KR" altLang="en-US" sz="13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데이터 가공</a:t>
                </a:r>
              </a:p>
            </p:txBody>
          </p:sp>
        </p:grpSp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id="{A20F0277-84C0-4D77-AAFE-9AA8798C5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3362" r="58014" b="13362"/>
            <a:stretch/>
          </p:blipFill>
          <p:spPr>
            <a:xfrm rot="5400000">
              <a:off x="5835693" y="4834380"/>
              <a:ext cx="146938" cy="256436"/>
            </a:xfrm>
            <a:prstGeom prst="rect">
              <a:avLst/>
            </a:prstGeom>
          </p:spPr>
        </p:pic>
        <p:pic>
          <p:nvPicPr>
            <p:cNvPr id="165" name="그래픽 164">
              <a:extLst>
                <a:ext uri="{FF2B5EF4-FFF2-40B4-BE49-F238E27FC236}">
                  <a16:creationId xmlns:a16="http://schemas.microsoft.com/office/drawing/2014/main" id="{E158C259-EE35-4104-B4F7-50D81769F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362" r="58014" b="13362"/>
            <a:stretch/>
          </p:blipFill>
          <p:spPr>
            <a:xfrm rot="5400000">
              <a:off x="5835693" y="4964370"/>
              <a:ext cx="146938" cy="256436"/>
            </a:xfrm>
            <a:prstGeom prst="rect">
              <a:avLst/>
            </a:prstGeom>
          </p:spPr>
        </p:pic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9FD4507-7FA1-4B31-B2ED-7FDA66574115}"/>
                </a:ext>
              </a:extLst>
            </p:cNvPr>
            <p:cNvSpPr/>
            <p:nvPr/>
          </p:nvSpPr>
          <p:spPr>
            <a:xfrm>
              <a:off x="4882489" y="5357234"/>
              <a:ext cx="2064989" cy="6752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6F6BD2E-EC60-438B-8D98-128047BF1202}"/>
                </a:ext>
              </a:extLst>
            </p:cNvPr>
            <p:cNvGrpSpPr/>
            <p:nvPr/>
          </p:nvGrpSpPr>
          <p:grpSpPr>
            <a:xfrm>
              <a:off x="4902341" y="3117502"/>
              <a:ext cx="2016686" cy="1034857"/>
              <a:chOff x="5008845" y="3147104"/>
              <a:chExt cx="1688242" cy="866316"/>
            </a:xfrm>
          </p:grpSpPr>
          <p:pic>
            <p:nvPicPr>
              <p:cNvPr id="172" name="그림 171">
                <a:extLst>
                  <a:ext uri="{FF2B5EF4-FFF2-40B4-BE49-F238E27FC236}">
                    <a16:creationId xmlns:a16="http://schemas.microsoft.com/office/drawing/2014/main" id="{E3CDCD3B-31C1-41BE-A0CA-969F6A4F50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3324"/>
              <a:stretch/>
            </p:blipFill>
            <p:spPr>
              <a:xfrm>
                <a:off x="5010285" y="3147104"/>
                <a:ext cx="838065" cy="450591"/>
              </a:xfrm>
              <a:prstGeom prst="rect">
                <a:avLst/>
              </a:prstGeom>
            </p:spPr>
          </p:pic>
          <p:pic>
            <p:nvPicPr>
              <p:cNvPr id="173" name="그림 172" descr="지도, 텍스트이(가) 표시된 사진&#10;&#10;자동 생성된 설명">
                <a:extLst>
                  <a:ext uri="{FF2B5EF4-FFF2-40B4-BE49-F238E27FC236}">
                    <a16:creationId xmlns:a16="http://schemas.microsoft.com/office/drawing/2014/main" id="{B7043690-B36B-4C15-A964-5B6833D073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12831"/>
              <a:stretch/>
            </p:blipFill>
            <p:spPr>
              <a:xfrm>
                <a:off x="5849790" y="3147104"/>
                <a:ext cx="847297" cy="447874"/>
              </a:xfrm>
              <a:prstGeom prst="rect">
                <a:avLst/>
              </a:prstGeom>
            </p:spPr>
          </p:pic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584D2582-FC57-4989-9B13-D11B6E0EFD1B}"/>
                  </a:ext>
                </a:extLst>
              </p:cNvPr>
              <p:cNvGrpSpPr/>
              <p:nvPr/>
            </p:nvGrpSpPr>
            <p:grpSpPr>
              <a:xfrm>
                <a:off x="5008845" y="3602096"/>
                <a:ext cx="838066" cy="411179"/>
                <a:chOff x="631569" y="4908819"/>
                <a:chExt cx="4486527" cy="1464599"/>
              </a:xfrm>
            </p:grpSpPr>
            <p:pic>
              <p:nvPicPr>
                <p:cNvPr id="176" name="그림 175">
                  <a:extLst>
                    <a:ext uri="{FF2B5EF4-FFF2-40B4-BE49-F238E27FC236}">
                      <a16:creationId xmlns:a16="http://schemas.microsoft.com/office/drawing/2014/main" id="{DDBBF5B3-A5FC-4B65-83F1-43CC650644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1569" y="4908819"/>
                  <a:ext cx="4486527" cy="1464599"/>
                </a:xfrm>
                <a:prstGeom prst="rect">
                  <a:avLst/>
                </a:prstGeom>
              </p:spPr>
            </p:pic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20552E52-A55A-4F18-BB03-09909C6652EF}"/>
                    </a:ext>
                  </a:extLst>
                </p:cNvPr>
                <p:cNvSpPr/>
                <p:nvPr/>
              </p:nvSpPr>
              <p:spPr>
                <a:xfrm>
                  <a:off x="2841625" y="6010369"/>
                  <a:ext cx="631825" cy="82550"/>
                </a:xfrm>
                <a:prstGeom prst="rect">
                  <a:avLst/>
                </a:prstGeom>
                <a:solidFill>
                  <a:srgbClr val="2D2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pic>
            <p:nvPicPr>
              <p:cNvPr id="175" name="그림 174">
                <a:extLst>
                  <a:ext uri="{FF2B5EF4-FFF2-40B4-BE49-F238E27FC236}">
                    <a16:creationId xmlns:a16="http://schemas.microsoft.com/office/drawing/2014/main" id="{755117C4-AC42-4E6D-887E-524614F66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2027" y="3601101"/>
                <a:ext cx="845060" cy="412319"/>
              </a:xfrm>
              <a:prstGeom prst="rect">
                <a:avLst/>
              </a:prstGeom>
            </p:spPr>
          </p:pic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C6B45F03-FC0B-47E7-8E5C-4A8B861C1F77}"/>
                </a:ext>
              </a:extLst>
            </p:cNvPr>
            <p:cNvGrpSpPr/>
            <p:nvPr/>
          </p:nvGrpSpPr>
          <p:grpSpPr>
            <a:xfrm>
              <a:off x="5164678" y="4311597"/>
              <a:ext cx="1488968" cy="230832"/>
              <a:chOff x="3866782" y="4345627"/>
              <a:chExt cx="1870352" cy="289957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E1F53C62-BB71-49C6-96E3-498D29A53AB1}"/>
                  </a:ext>
                </a:extLst>
              </p:cNvPr>
              <p:cNvSpPr/>
              <p:nvPr/>
            </p:nvSpPr>
            <p:spPr>
              <a:xfrm>
                <a:off x="3907624" y="4369127"/>
                <a:ext cx="1801290" cy="24319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92E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EF80DDA8-7013-4837-B74C-D0F62945EC41}"/>
                  </a:ext>
                </a:extLst>
              </p:cNvPr>
              <p:cNvSpPr txBox="1"/>
              <p:nvPr/>
            </p:nvSpPr>
            <p:spPr>
              <a:xfrm>
                <a:off x="3866782" y="4345627"/>
                <a:ext cx="1870352" cy="289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solidFill>
                      <a:srgbClr val="292E69"/>
                    </a:solidFill>
                    <a:latin typeface="KoreanGD16R" panose="02020600000000000000" pitchFamily="18" charset="-127"/>
                    <a:ea typeface="KoreanGD16R" panose="02020600000000000000" pitchFamily="18" charset="-127"/>
                  </a:rPr>
                  <a:t>평가용 데이터셋 구성</a:t>
                </a:r>
              </a:p>
            </p:txBody>
          </p:sp>
        </p:grp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FCFD71A7-4D84-4E5D-9C42-37BD9CE85F98}"/>
              </a:ext>
            </a:extLst>
          </p:cNvPr>
          <p:cNvGrpSpPr/>
          <p:nvPr/>
        </p:nvGrpSpPr>
        <p:grpSpPr>
          <a:xfrm>
            <a:off x="7352222" y="2525012"/>
            <a:ext cx="2133024" cy="3380488"/>
            <a:chOff x="7232290" y="2652012"/>
            <a:chExt cx="2133024" cy="3380488"/>
          </a:xfrm>
        </p:grpSpPr>
        <p:sp>
          <p:nvSpPr>
            <p:cNvPr id="181" name="object 26">
              <a:extLst>
                <a:ext uri="{FF2B5EF4-FFF2-40B4-BE49-F238E27FC236}">
                  <a16:creationId xmlns:a16="http://schemas.microsoft.com/office/drawing/2014/main" id="{0A3A2D36-9A1A-4CA0-9F09-8A38BC10557D}"/>
                </a:ext>
              </a:extLst>
            </p:cNvPr>
            <p:cNvSpPr/>
            <p:nvPr/>
          </p:nvSpPr>
          <p:spPr>
            <a:xfrm>
              <a:off x="7269942" y="2821680"/>
              <a:ext cx="2063036" cy="1839936"/>
            </a:xfrm>
            <a:prstGeom prst="roundRect">
              <a:avLst>
                <a:gd name="adj" fmla="val 6036"/>
              </a:avLst>
            </a:prstGeom>
            <a:solidFill>
              <a:schemeClr val="bg1"/>
            </a:solidFill>
            <a:ln w="9525">
              <a:solidFill>
                <a:srgbClr val="2A2F6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3564DAD-DAC0-4318-83F0-B5BD3A39785A}"/>
                </a:ext>
              </a:extLst>
            </p:cNvPr>
            <p:cNvSpPr txBox="1"/>
            <p:nvPr/>
          </p:nvSpPr>
          <p:spPr>
            <a:xfrm>
              <a:off x="7236238" y="5475447"/>
              <a:ext cx="206303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인지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SW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검증 및 평가용 플랫폼 개발</a:t>
              </a:r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D375D2AD-DD0B-4055-B77C-2A4C8B3A58A4}"/>
                </a:ext>
              </a:extLst>
            </p:cNvPr>
            <p:cNvGrpSpPr/>
            <p:nvPr/>
          </p:nvGrpSpPr>
          <p:grpSpPr>
            <a:xfrm>
              <a:off x="7237606" y="2652012"/>
              <a:ext cx="2127708" cy="310761"/>
              <a:chOff x="1012167" y="2455753"/>
              <a:chExt cx="1510436" cy="310761"/>
            </a:xfrm>
          </p:grpSpPr>
          <p:sp>
            <p:nvSpPr>
              <p:cNvPr id="190" name="사각형: 둥근 모서리 189">
                <a:extLst>
                  <a:ext uri="{FF2B5EF4-FFF2-40B4-BE49-F238E27FC236}">
                    <a16:creationId xmlns:a16="http://schemas.microsoft.com/office/drawing/2014/main" id="{524BF511-EB55-4B00-BBA1-F6603C26674B}"/>
                  </a:ext>
                </a:extLst>
              </p:cNvPr>
              <p:cNvSpPr/>
              <p:nvPr/>
            </p:nvSpPr>
            <p:spPr>
              <a:xfrm>
                <a:off x="1039907" y="2467525"/>
                <a:ext cx="1437370" cy="298989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B6D3171-0008-4767-83DB-69552E64B94F}"/>
                  </a:ext>
                </a:extLst>
              </p:cNvPr>
              <p:cNvSpPr txBox="1"/>
              <p:nvPr/>
            </p:nvSpPr>
            <p:spPr>
              <a:xfrm>
                <a:off x="1012167" y="2455753"/>
                <a:ext cx="1510436" cy="302970"/>
              </a:xfrm>
              <a:prstGeom prst="rect">
                <a:avLst/>
              </a:prstGeom>
              <a:noFill/>
            </p:spPr>
            <p:txBody>
              <a:bodyPr wrap="square" lIns="101919" tIns="50960" rIns="101919" bIns="50960" rtlCol="0">
                <a:spAutoFit/>
              </a:bodyPr>
              <a:lstStyle/>
              <a:p>
                <a:pPr algn="ctr"/>
                <a:r>
                  <a:rPr lang="ko-KR" altLang="en-US" sz="13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인지 </a:t>
                </a:r>
                <a:r>
                  <a:rPr lang="en-US" altLang="ko-KR" sz="13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SW </a:t>
                </a:r>
                <a:r>
                  <a:rPr lang="ko-KR" altLang="en-US" sz="13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성능 평가 플랫폼</a:t>
                </a:r>
              </a:p>
            </p:txBody>
          </p:sp>
        </p:grp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96F44278-8D3F-47A6-9270-5BC2FBA97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3362" r="58014" b="13362"/>
            <a:stretch/>
          </p:blipFill>
          <p:spPr>
            <a:xfrm rot="5400000">
              <a:off x="8185494" y="4834380"/>
              <a:ext cx="146938" cy="256436"/>
            </a:xfrm>
            <a:prstGeom prst="rect">
              <a:avLst/>
            </a:prstGeom>
          </p:spPr>
        </p:pic>
        <p:pic>
          <p:nvPicPr>
            <p:cNvPr id="187" name="그래픽 186">
              <a:extLst>
                <a:ext uri="{FF2B5EF4-FFF2-40B4-BE49-F238E27FC236}">
                  <a16:creationId xmlns:a16="http://schemas.microsoft.com/office/drawing/2014/main" id="{60DF5760-02EC-4FCD-A0A6-6B9F18E78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362" r="58014" b="13362"/>
            <a:stretch/>
          </p:blipFill>
          <p:spPr>
            <a:xfrm rot="5400000">
              <a:off x="8185494" y="4964370"/>
              <a:ext cx="146938" cy="256436"/>
            </a:xfrm>
            <a:prstGeom prst="rect">
              <a:avLst/>
            </a:prstGeom>
          </p:spPr>
        </p:pic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F80D07D-6D67-4510-84AF-DBA90C655DAC}"/>
                </a:ext>
              </a:extLst>
            </p:cNvPr>
            <p:cNvSpPr/>
            <p:nvPr/>
          </p:nvSpPr>
          <p:spPr>
            <a:xfrm>
              <a:off x="7232290" y="5357234"/>
              <a:ext cx="2064989" cy="6752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9" name="그림 18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2BA00BE-6473-4EBD-B2AE-8D6774543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306" y="3120670"/>
              <a:ext cx="1866900" cy="1209636"/>
            </a:xfrm>
            <a:prstGeom prst="rect">
              <a:avLst/>
            </a:prstGeom>
          </p:spPr>
        </p:pic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649F9D9B-1EF6-4B4D-BB1C-75F09E17DF9F}"/>
              </a:ext>
            </a:extLst>
          </p:cNvPr>
          <p:cNvGrpSpPr/>
          <p:nvPr/>
        </p:nvGrpSpPr>
        <p:grpSpPr>
          <a:xfrm>
            <a:off x="9736334" y="2525012"/>
            <a:ext cx="2066983" cy="3380488"/>
            <a:chOff x="9584870" y="2652012"/>
            <a:chExt cx="2066983" cy="3380488"/>
          </a:xfrm>
        </p:grpSpPr>
        <p:sp>
          <p:nvSpPr>
            <p:cNvPr id="201" name="object 26">
              <a:extLst>
                <a:ext uri="{FF2B5EF4-FFF2-40B4-BE49-F238E27FC236}">
                  <a16:creationId xmlns:a16="http://schemas.microsoft.com/office/drawing/2014/main" id="{D3A243AF-64AD-41C1-8A38-16874BF2309E}"/>
                </a:ext>
              </a:extLst>
            </p:cNvPr>
            <p:cNvSpPr/>
            <p:nvPr/>
          </p:nvSpPr>
          <p:spPr>
            <a:xfrm>
              <a:off x="9586823" y="2802382"/>
              <a:ext cx="2063036" cy="1839936"/>
            </a:xfrm>
            <a:prstGeom prst="roundRect">
              <a:avLst>
                <a:gd name="adj" fmla="val 6036"/>
              </a:avLst>
            </a:prstGeom>
            <a:solidFill>
              <a:schemeClr val="bg1"/>
            </a:solidFill>
            <a:ln w="9525">
              <a:solidFill>
                <a:srgbClr val="2A2F6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1A43E0B-8777-4902-9D2B-EFBB20481D40}"/>
                </a:ext>
              </a:extLst>
            </p:cNvPr>
            <p:cNvSpPr txBox="1"/>
            <p:nvPr/>
          </p:nvSpPr>
          <p:spPr>
            <a:xfrm>
              <a:off x="9588818" y="5475447"/>
              <a:ext cx="206303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개발 플랫폼을 통한 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인지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SW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표준 평가 및 검증</a:t>
              </a: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07CD9DFE-0657-4A81-B720-8C5CCD917F08}"/>
                </a:ext>
              </a:extLst>
            </p:cNvPr>
            <p:cNvGrpSpPr/>
            <p:nvPr/>
          </p:nvGrpSpPr>
          <p:grpSpPr>
            <a:xfrm>
              <a:off x="9612951" y="2652012"/>
              <a:ext cx="2010780" cy="310761"/>
              <a:chOff x="1012167" y="2455753"/>
              <a:chExt cx="1510436" cy="310761"/>
            </a:xfrm>
          </p:grpSpPr>
          <p:sp>
            <p:nvSpPr>
              <p:cNvPr id="212" name="사각형: 둥근 모서리 211">
                <a:extLst>
                  <a:ext uri="{FF2B5EF4-FFF2-40B4-BE49-F238E27FC236}">
                    <a16:creationId xmlns:a16="http://schemas.microsoft.com/office/drawing/2014/main" id="{ABE77DCD-7FB7-4684-ACDC-538649C99C49}"/>
                  </a:ext>
                </a:extLst>
              </p:cNvPr>
              <p:cNvSpPr/>
              <p:nvPr/>
            </p:nvSpPr>
            <p:spPr>
              <a:xfrm>
                <a:off x="1039907" y="2467525"/>
                <a:ext cx="1437370" cy="298989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55FE85F5-5105-4BB5-B520-B408038AA4F7}"/>
                  </a:ext>
                </a:extLst>
              </p:cNvPr>
              <p:cNvSpPr txBox="1"/>
              <p:nvPr/>
            </p:nvSpPr>
            <p:spPr>
              <a:xfrm>
                <a:off x="1012167" y="2455753"/>
                <a:ext cx="1510436" cy="302970"/>
              </a:xfrm>
              <a:prstGeom prst="rect">
                <a:avLst/>
              </a:prstGeom>
              <a:noFill/>
            </p:spPr>
            <p:txBody>
              <a:bodyPr wrap="square" lIns="101919" tIns="50960" rIns="101919" bIns="50960" rtlCol="0">
                <a:spAutoFit/>
              </a:bodyPr>
              <a:lstStyle/>
              <a:p>
                <a:pPr algn="ctr"/>
                <a:r>
                  <a:rPr lang="ko-KR" altLang="en-US" sz="13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표준 평가 및 검증</a:t>
                </a:r>
              </a:p>
            </p:txBody>
          </p:sp>
        </p:grpSp>
        <p:pic>
          <p:nvPicPr>
            <p:cNvPr id="204" name="그래픽 203">
              <a:extLst>
                <a:ext uri="{FF2B5EF4-FFF2-40B4-BE49-F238E27FC236}">
                  <a16:creationId xmlns:a16="http://schemas.microsoft.com/office/drawing/2014/main" id="{5F29B6AE-5443-4BFF-ADBE-03EA09E75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3362" r="58014" b="13362"/>
            <a:stretch/>
          </p:blipFill>
          <p:spPr>
            <a:xfrm rot="5400000">
              <a:off x="10538074" y="4834380"/>
              <a:ext cx="146938" cy="256436"/>
            </a:xfrm>
            <a:prstGeom prst="rect">
              <a:avLst/>
            </a:prstGeom>
          </p:spPr>
        </p:pic>
        <p:pic>
          <p:nvPicPr>
            <p:cNvPr id="205" name="그래픽 204">
              <a:extLst>
                <a:ext uri="{FF2B5EF4-FFF2-40B4-BE49-F238E27FC236}">
                  <a16:creationId xmlns:a16="http://schemas.microsoft.com/office/drawing/2014/main" id="{50DDC303-9097-4640-A22F-9EDAA0642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362" r="58014" b="13362"/>
            <a:stretch/>
          </p:blipFill>
          <p:spPr>
            <a:xfrm rot="5400000">
              <a:off x="10538074" y="4964370"/>
              <a:ext cx="146938" cy="256436"/>
            </a:xfrm>
            <a:prstGeom prst="rect">
              <a:avLst/>
            </a:prstGeom>
          </p:spPr>
        </p:pic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8DA67CC-E778-4668-9601-DB7EB225E38B}"/>
                </a:ext>
              </a:extLst>
            </p:cNvPr>
            <p:cNvSpPr/>
            <p:nvPr/>
          </p:nvSpPr>
          <p:spPr>
            <a:xfrm>
              <a:off x="9584870" y="5357234"/>
              <a:ext cx="2064989" cy="6752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5FDA356B-B5F5-48A3-A908-D560E3DA2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44016" y="3063737"/>
              <a:ext cx="583558" cy="339278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8204A657-077E-4152-8402-12CDE40D1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32081" y="3025085"/>
              <a:ext cx="1082155" cy="1539458"/>
            </a:xfrm>
            <a:prstGeom prst="rect">
              <a:avLst/>
            </a:prstGeom>
          </p:spPr>
        </p:pic>
        <p:pic>
          <p:nvPicPr>
            <p:cNvPr id="209" name="Picture 2" descr="5G! MWC19 - 한국TTA-유럽GCF, IoT 인증프로그램 개발 MOU 체결 - e4ds ...">
              <a:extLst>
                <a:ext uri="{FF2B5EF4-FFF2-40B4-BE49-F238E27FC236}">
                  <a16:creationId xmlns:a16="http://schemas.microsoft.com/office/drawing/2014/main" id="{862FFB10-A8EC-4325-828C-54710D53B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4597" y="3448640"/>
              <a:ext cx="600907" cy="38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그림 209" descr="플레이트이(가) 표시된 사진&#10;&#10;자동 생성된 설명">
              <a:extLst>
                <a:ext uri="{FF2B5EF4-FFF2-40B4-BE49-F238E27FC236}">
                  <a16:creationId xmlns:a16="http://schemas.microsoft.com/office/drawing/2014/main" id="{6AC8A666-CA6C-4CA9-A640-8CF66799A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50820" y="3870301"/>
              <a:ext cx="583558" cy="312478"/>
            </a:xfrm>
            <a:prstGeom prst="rect">
              <a:avLst/>
            </a:prstGeom>
          </p:spPr>
        </p:pic>
        <p:pic>
          <p:nvPicPr>
            <p:cNvPr id="211" name="그림 2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F0F68D83-A263-46B8-951A-1FE9F2C7F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62780" y="4319605"/>
              <a:ext cx="551657" cy="182047"/>
            </a:xfrm>
            <a:prstGeom prst="rect">
              <a:avLst/>
            </a:prstGeom>
          </p:spPr>
        </p:pic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2E0A9695-3A96-4820-BEF7-83FB3903A76D}"/>
              </a:ext>
            </a:extLst>
          </p:cNvPr>
          <p:cNvGrpSpPr/>
          <p:nvPr/>
        </p:nvGrpSpPr>
        <p:grpSpPr>
          <a:xfrm>
            <a:off x="2704761" y="2525012"/>
            <a:ext cx="2078299" cy="3380488"/>
            <a:chOff x="2518810" y="2652012"/>
            <a:chExt cx="2078299" cy="3380488"/>
          </a:xfrm>
        </p:grpSpPr>
        <p:sp>
          <p:nvSpPr>
            <p:cNvPr id="217" name="object 26">
              <a:extLst>
                <a:ext uri="{FF2B5EF4-FFF2-40B4-BE49-F238E27FC236}">
                  <a16:creationId xmlns:a16="http://schemas.microsoft.com/office/drawing/2014/main" id="{5C1A424D-3A64-45E0-A8BD-C6C3C0160950}"/>
                </a:ext>
              </a:extLst>
            </p:cNvPr>
            <p:cNvSpPr/>
            <p:nvPr/>
          </p:nvSpPr>
          <p:spPr>
            <a:xfrm>
              <a:off x="2529676" y="2821680"/>
              <a:ext cx="2063036" cy="1839936"/>
            </a:xfrm>
            <a:prstGeom prst="roundRect">
              <a:avLst>
                <a:gd name="adj" fmla="val 6036"/>
              </a:avLst>
            </a:prstGeom>
            <a:solidFill>
              <a:schemeClr val="bg1"/>
            </a:solidFill>
            <a:ln w="9525">
              <a:solidFill>
                <a:srgbClr val="2A2F6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6EC6F74-A4FC-4A1F-95D9-7BC2F1AF9707}"/>
                </a:ext>
              </a:extLst>
            </p:cNvPr>
            <p:cNvSpPr txBox="1"/>
            <p:nvPr/>
          </p:nvSpPr>
          <p:spPr>
            <a:xfrm>
              <a:off x="2520763" y="5475447"/>
              <a:ext cx="20630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자율주행 센서 차량을 이용한 센서융합데이터 취득</a:t>
              </a: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C4613B9-B0CE-45E3-84FE-F826591691A7}"/>
                </a:ext>
              </a:extLst>
            </p:cNvPr>
            <p:cNvGrpSpPr/>
            <p:nvPr/>
          </p:nvGrpSpPr>
          <p:grpSpPr>
            <a:xfrm>
              <a:off x="2525280" y="2652012"/>
              <a:ext cx="2071829" cy="310761"/>
              <a:chOff x="1012167" y="2455753"/>
              <a:chExt cx="1510436" cy="310761"/>
            </a:xfrm>
          </p:grpSpPr>
          <p:sp>
            <p:nvSpPr>
              <p:cNvPr id="234" name="사각형: 둥근 모서리 233">
                <a:extLst>
                  <a:ext uri="{FF2B5EF4-FFF2-40B4-BE49-F238E27FC236}">
                    <a16:creationId xmlns:a16="http://schemas.microsoft.com/office/drawing/2014/main" id="{1ABC1761-5F3F-4A3C-A5FF-41986475F4D8}"/>
                  </a:ext>
                </a:extLst>
              </p:cNvPr>
              <p:cNvSpPr/>
              <p:nvPr/>
            </p:nvSpPr>
            <p:spPr>
              <a:xfrm>
                <a:off x="1039907" y="2467525"/>
                <a:ext cx="1437370" cy="298989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00C0946A-EDAB-4EAE-86D4-F66B58F4F2B4}"/>
                  </a:ext>
                </a:extLst>
              </p:cNvPr>
              <p:cNvSpPr txBox="1"/>
              <p:nvPr/>
            </p:nvSpPr>
            <p:spPr>
              <a:xfrm>
                <a:off x="1012167" y="2455753"/>
                <a:ext cx="1510436" cy="302970"/>
              </a:xfrm>
              <a:prstGeom prst="rect">
                <a:avLst/>
              </a:prstGeom>
              <a:noFill/>
            </p:spPr>
            <p:txBody>
              <a:bodyPr wrap="square" lIns="101919" tIns="50960" rIns="101919" bIns="50960" rtlCol="0">
                <a:spAutoFit/>
              </a:bodyPr>
              <a:lstStyle/>
              <a:p>
                <a:pPr algn="ctr"/>
                <a:r>
                  <a:rPr lang="ko-KR" altLang="en-US" sz="13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센서 융합 데이터 취득</a:t>
                </a:r>
              </a:p>
            </p:txBody>
          </p:sp>
        </p:grpSp>
        <p:pic>
          <p:nvPicPr>
            <p:cNvPr id="221" name="그래픽 220">
              <a:extLst>
                <a:ext uri="{FF2B5EF4-FFF2-40B4-BE49-F238E27FC236}">
                  <a16:creationId xmlns:a16="http://schemas.microsoft.com/office/drawing/2014/main" id="{37224C51-F9BB-4174-98BA-31D622963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3362" r="58014" b="13362"/>
            <a:stretch/>
          </p:blipFill>
          <p:spPr>
            <a:xfrm rot="5400000">
              <a:off x="3478812" y="4834380"/>
              <a:ext cx="146938" cy="256436"/>
            </a:xfrm>
            <a:prstGeom prst="rect">
              <a:avLst/>
            </a:prstGeom>
          </p:spPr>
        </p:pic>
        <p:pic>
          <p:nvPicPr>
            <p:cNvPr id="222" name="그래픽 221">
              <a:extLst>
                <a:ext uri="{FF2B5EF4-FFF2-40B4-BE49-F238E27FC236}">
                  <a16:creationId xmlns:a16="http://schemas.microsoft.com/office/drawing/2014/main" id="{5D641A10-5B49-472E-BA83-290AA292D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362" r="58014" b="13362"/>
            <a:stretch/>
          </p:blipFill>
          <p:spPr>
            <a:xfrm rot="5400000">
              <a:off x="3478812" y="4964370"/>
              <a:ext cx="146938" cy="256436"/>
            </a:xfrm>
            <a:prstGeom prst="rect">
              <a:avLst/>
            </a:prstGeom>
          </p:spPr>
        </p:pic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F11F7952-6353-419E-B1BF-F273CB90498F}"/>
                </a:ext>
              </a:extLst>
            </p:cNvPr>
            <p:cNvSpPr/>
            <p:nvPr/>
          </p:nvSpPr>
          <p:spPr>
            <a:xfrm>
              <a:off x="2518810" y="5357234"/>
              <a:ext cx="2064989" cy="6752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08831E07-8FC9-4B3E-ABB8-54C16D5CE25D}"/>
                </a:ext>
              </a:extLst>
            </p:cNvPr>
            <p:cNvGrpSpPr/>
            <p:nvPr/>
          </p:nvGrpSpPr>
          <p:grpSpPr>
            <a:xfrm>
              <a:off x="2779677" y="3112488"/>
              <a:ext cx="1555256" cy="583115"/>
              <a:chOff x="3466767" y="3083910"/>
              <a:chExt cx="2192212" cy="821929"/>
            </a:xfrm>
          </p:grpSpPr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EA91FD2D-8BA8-4AE4-A19F-A4CA2273DD45}"/>
                  </a:ext>
                </a:extLst>
              </p:cNvPr>
              <p:cNvGrpSpPr/>
              <p:nvPr/>
            </p:nvGrpSpPr>
            <p:grpSpPr>
              <a:xfrm>
                <a:off x="3543619" y="3083910"/>
                <a:ext cx="2029894" cy="821929"/>
                <a:chOff x="648877" y="3060155"/>
                <a:chExt cx="2029894" cy="821929"/>
              </a:xfrm>
            </p:grpSpPr>
            <p:pic>
              <p:nvPicPr>
                <p:cNvPr id="232" name="그림 231" descr="운송, 자동차이(가) 표시된 사진&#10;&#10;자동 생성된 설명">
                  <a:extLst>
                    <a:ext uri="{FF2B5EF4-FFF2-40B4-BE49-F238E27FC236}">
                      <a16:creationId xmlns:a16="http://schemas.microsoft.com/office/drawing/2014/main" id="{4A2C8CAC-93DB-4883-97FF-E722625C4F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53" y="3060155"/>
                  <a:ext cx="1272642" cy="448316"/>
                </a:xfrm>
                <a:prstGeom prst="rect">
                  <a:avLst/>
                </a:prstGeom>
              </p:spPr>
            </p:pic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A38D926D-EB96-4E90-9A1E-0023B251B849}"/>
                    </a:ext>
                  </a:extLst>
                </p:cNvPr>
                <p:cNvSpPr txBox="1"/>
                <p:nvPr/>
              </p:nvSpPr>
              <p:spPr>
                <a:xfrm>
                  <a:off x="648877" y="3556715"/>
                  <a:ext cx="2029894" cy="325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err="1">
                      <a:solidFill>
                        <a:srgbClr val="292E69"/>
                      </a:solidFill>
                      <a:latin typeface="KoreanGD16R" panose="02020600000000000000" pitchFamily="18" charset="-127"/>
                      <a:ea typeface="KoreanGD16R" panose="02020600000000000000" pitchFamily="18" charset="-127"/>
                    </a:rPr>
                    <a:t>SpringCloud</a:t>
                  </a:r>
                  <a:r>
                    <a:rPr lang="en-US" altLang="ko-KR" sz="900">
                      <a:solidFill>
                        <a:srgbClr val="292E69"/>
                      </a:solidFill>
                      <a:latin typeface="KoreanGD16R" panose="02020600000000000000" pitchFamily="18" charset="-127"/>
                      <a:ea typeface="KoreanGD16R" panose="02020600000000000000" pitchFamily="18" charset="-127"/>
                    </a:rPr>
                    <a:t> AV fleet</a:t>
                  </a:r>
                  <a:endParaRPr lang="ko-KR" altLang="en-US" sz="900">
                    <a:solidFill>
                      <a:srgbClr val="292E69"/>
                    </a:solidFill>
                    <a:latin typeface="KoreanGD16R" panose="02020600000000000000" pitchFamily="18" charset="-127"/>
                    <a:ea typeface="KoreanGD16R" panose="02020600000000000000" pitchFamily="18" charset="-127"/>
                  </a:endParaRPr>
                </a:p>
              </p:txBody>
            </p:sp>
          </p:grpSp>
          <p:sp>
            <p:nvSpPr>
              <p:cNvPr id="231" name="사각형: 둥근 모서리 230">
                <a:extLst>
                  <a:ext uri="{FF2B5EF4-FFF2-40B4-BE49-F238E27FC236}">
                    <a16:creationId xmlns:a16="http://schemas.microsoft.com/office/drawing/2014/main" id="{8F2692BA-1666-450F-945B-51CD34AEFB84}"/>
                  </a:ext>
                </a:extLst>
              </p:cNvPr>
              <p:cNvSpPr/>
              <p:nvPr/>
            </p:nvSpPr>
            <p:spPr>
              <a:xfrm>
                <a:off x="3466767" y="3619306"/>
                <a:ext cx="2192212" cy="24319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92E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1AC15A3-BC44-4682-8B28-7EF339217ECF}"/>
                </a:ext>
              </a:extLst>
            </p:cNvPr>
            <p:cNvGrpSpPr/>
            <p:nvPr/>
          </p:nvGrpSpPr>
          <p:grpSpPr>
            <a:xfrm>
              <a:off x="2711451" y="3779853"/>
              <a:ext cx="1679482" cy="743525"/>
              <a:chOff x="2711451" y="3795728"/>
              <a:chExt cx="1679482" cy="743525"/>
            </a:xfrm>
          </p:grpSpPr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DADF06AA-DCEF-44F6-BFDA-E88795B08827}"/>
                  </a:ext>
                </a:extLst>
              </p:cNvPr>
              <p:cNvGrpSpPr/>
              <p:nvPr/>
            </p:nvGrpSpPr>
            <p:grpSpPr>
              <a:xfrm>
                <a:off x="2711451" y="4308421"/>
                <a:ext cx="1679482" cy="230832"/>
                <a:chOff x="3745759" y="4341637"/>
                <a:chExt cx="2109665" cy="289957"/>
              </a:xfrm>
            </p:grpSpPr>
            <p:sp>
              <p:nvSpPr>
                <p:cNvPr id="228" name="사각형: 둥근 모서리 227">
                  <a:extLst>
                    <a:ext uri="{FF2B5EF4-FFF2-40B4-BE49-F238E27FC236}">
                      <a16:creationId xmlns:a16="http://schemas.microsoft.com/office/drawing/2014/main" id="{3A942255-1F7C-4FCE-B0A9-C279C1E7D79F}"/>
                    </a:ext>
                  </a:extLst>
                </p:cNvPr>
                <p:cNvSpPr/>
                <p:nvPr/>
              </p:nvSpPr>
              <p:spPr>
                <a:xfrm>
                  <a:off x="3831457" y="4369128"/>
                  <a:ext cx="1953620" cy="243192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rgbClr val="292E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88FED9D-DF3A-4908-AA87-61A3D91EFB0E}"/>
                    </a:ext>
                  </a:extLst>
                </p:cNvPr>
                <p:cNvSpPr txBox="1"/>
                <p:nvPr/>
              </p:nvSpPr>
              <p:spPr>
                <a:xfrm>
                  <a:off x="3745759" y="4341637"/>
                  <a:ext cx="2109665" cy="289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err="1">
                      <a:solidFill>
                        <a:srgbClr val="292E69"/>
                      </a:solidFill>
                      <a:latin typeface="KoreanGD16R" panose="02020600000000000000" pitchFamily="18" charset="-127"/>
                      <a:ea typeface="KoreanGD16R" panose="02020600000000000000" pitchFamily="18" charset="-127"/>
                    </a:rPr>
                    <a:t>SpringCloud</a:t>
                  </a:r>
                  <a:r>
                    <a:rPr lang="en-US" altLang="ko-KR" sz="900">
                      <a:solidFill>
                        <a:srgbClr val="292E69"/>
                      </a:solidFill>
                      <a:latin typeface="KoreanGD16R" panose="02020600000000000000" pitchFamily="18" charset="-127"/>
                      <a:ea typeface="KoreanGD16R" panose="02020600000000000000" pitchFamily="18" charset="-127"/>
                    </a:rPr>
                    <a:t> AV Shuttles</a:t>
                  </a:r>
                  <a:endParaRPr lang="ko-KR" altLang="en-US" sz="900">
                    <a:solidFill>
                      <a:srgbClr val="292E69"/>
                    </a:solidFill>
                    <a:latin typeface="KoreanGD16R" panose="02020600000000000000" pitchFamily="18" charset="-127"/>
                    <a:ea typeface="KoreanGD16R" panose="02020600000000000000" pitchFamily="18" charset="-127"/>
                  </a:endParaRPr>
                </a:p>
              </p:txBody>
            </p:sp>
          </p:grpSp>
          <p:pic>
            <p:nvPicPr>
              <p:cNvPr id="227" name="그래픽 226">
                <a:extLst>
                  <a:ext uri="{FF2B5EF4-FFF2-40B4-BE49-F238E27FC236}">
                    <a16:creationId xmlns:a16="http://schemas.microsoft.com/office/drawing/2014/main" id="{92C7F183-5754-4203-8C1B-60B761A0C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283417" y="3795728"/>
                <a:ext cx="484980" cy="484980"/>
              </a:xfrm>
              <a:prstGeom prst="rect">
                <a:avLst/>
              </a:prstGeom>
            </p:spPr>
          </p:pic>
        </p:grp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DFF74BB1-BA6A-497E-8E44-72EB7F1AD44D}"/>
              </a:ext>
            </a:extLst>
          </p:cNvPr>
          <p:cNvGrpSpPr/>
          <p:nvPr/>
        </p:nvGrpSpPr>
        <p:grpSpPr>
          <a:xfrm>
            <a:off x="378972" y="2525012"/>
            <a:ext cx="2074700" cy="3380488"/>
            <a:chOff x="141472" y="2652012"/>
            <a:chExt cx="2074700" cy="3380488"/>
          </a:xfrm>
        </p:grpSpPr>
        <p:sp>
          <p:nvSpPr>
            <p:cNvPr id="237" name="object 26">
              <a:extLst>
                <a:ext uri="{FF2B5EF4-FFF2-40B4-BE49-F238E27FC236}">
                  <a16:creationId xmlns:a16="http://schemas.microsoft.com/office/drawing/2014/main" id="{BEEB548F-2A3E-4802-8DF9-85F5FE2DF867}"/>
                </a:ext>
              </a:extLst>
            </p:cNvPr>
            <p:cNvSpPr/>
            <p:nvPr/>
          </p:nvSpPr>
          <p:spPr>
            <a:xfrm>
              <a:off x="141472" y="2821680"/>
              <a:ext cx="2063036" cy="1839936"/>
            </a:xfrm>
            <a:prstGeom prst="roundRect">
              <a:avLst>
                <a:gd name="adj" fmla="val 6036"/>
              </a:avLst>
            </a:prstGeom>
            <a:solidFill>
              <a:schemeClr val="bg1"/>
            </a:solidFill>
            <a:ln w="9525">
              <a:solidFill>
                <a:srgbClr val="2A2F6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F8674C2-37CF-41DB-9ED1-68EE5FE9AB51}"/>
                </a:ext>
              </a:extLst>
            </p:cNvPr>
            <p:cNvSpPr txBox="1"/>
            <p:nvPr/>
          </p:nvSpPr>
          <p:spPr>
            <a:xfrm>
              <a:off x="151183" y="5475447"/>
              <a:ext cx="206498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도로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환경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날씨 등 다양한 조건을 통한 시나리오 개발</a:t>
              </a:r>
            </a:p>
          </p:txBody>
        </p:sp>
        <p:pic>
          <p:nvPicPr>
            <p:cNvPr id="239" name="그래픽 238">
              <a:extLst>
                <a:ext uri="{FF2B5EF4-FFF2-40B4-BE49-F238E27FC236}">
                  <a16:creationId xmlns:a16="http://schemas.microsoft.com/office/drawing/2014/main" id="{DB2D0A21-7119-46ED-9519-EE6BF1AE6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3362" r="58014" b="13362"/>
            <a:stretch/>
          </p:blipFill>
          <p:spPr>
            <a:xfrm rot="5400000">
              <a:off x="1111185" y="4834380"/>
              <a:ext cx="146938" cy="256436"/>
            </a:xfrm>
            <a:prstGeom prst="rect">
              <a:avLst/>
            </a:prstGeom>
          </p:spPr>
        </p:pic>
        <p:pic>
          <p:nvPicPr>
            <p:cNvPr id="240" name="그래픽 239">
              <a:extLst>
                <a:ext uri="{FF2B5EF4-FFF2-40B4-BE49-F238E27FC236}">
                  <a16:creationId xmlns:a16="http://schemas.microsoft.com/office/drawing/2014/main" id="{F5A81C49-32A8-4F63-A020-0309471691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362" r="58014" b="13362"/>
            <a:stretch/>
          </p:blipFill>
          <p:spPr>
            <a:xfrm rot="5400000">
              <a:off x="1111185" y="4964370"/>
              <a:ext cx="146938" cy="256436"/>
            </a:xfrm>
            <a:prstGeom prst="rect">
              <a:avLst/>
            </a:prstGeom>
          </p:spPr>
        </p:pic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7D09330-85A2-4299-9C30-0B59949CCE41}"/>
                </a:ext>
              </a:extLst>
            </p:cNvPr>
            <p:cNvSpPr/>
            <p:nvPr/>
          </p:nvSpPr>
          <p:spPr>
            <a:xfrm>
              <a:off x="151183" y="5357234"/>
              <a:ext cx="2064989" cy="6752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364B3BA-3F84-407C-AB8D-0893043AF6B5}"/>
                </a:ext>
              </a:extLst>
            </p:cNvPr>
            <p:cNvGrpSpPr/>
            <p:nvPr/>
          </p:nvGrpSpPr>
          <p:grpSpPr>
            <a:xfrm>
              <a:off x="203201" y="2652012"/>
              <a:ext cx="1939580" cy="310761"/>
              <a:chOff x="1012167" y="2455753"/>
              <a:chExt cx="1510436" cy="310761"/>
            </a:xfrm>
          </p:grpSpPr>
          <p:sp>
            <p:nvSpPr>
              <p:cNvPr id="262" name="사각형: 둥근 모서리 261">
                <a:extLst>
                  <a:ext uri="{FF2B5EF4-FFF2-40B4-BE49-F238E27FC236}">
                    <a16:creationId xmlns:a16="http://schemas.microsoft.com/office/drawing/2014/main" id="{89D47F4E-5C9C-4961-BE01-4DB3A784DECD}"/>
                  </a:ext>
                </a:extLst>
              </p:cNvPr>
              <p:cNvSpPr/>
              <p:nvPr/>
            </p:nvSpPr>
            <p:spPr>
              <a:xfrm>
                <a:off x="1039907" y="2467525"/>
                <a:ext cx="1437370" cy="298989"/>
              </a:xfrm>
              <a:prstGeom prst="roundRect">
                <a:avLst>
                  <a:gd name="adj" fmla="val 50000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D4DF961F-1F63-4012-9B13-A6A5C53B3052}"/>
                  </a:ext>
                </a:extLst>
              </p:cNvPr>
              <p:cNvSpPr txBox="1"/>
              <p:nvPr/>
            </p:nvSpPr>
            <p:spPr>
              <a:xfrm>
                <a:off x="1012167" y="2455753"/>
                <a:ext cx="1510436" cy="302970"/>
              </a:xfrm>
              <a:prstGeom prst="rect">
                <a:avLst/>
              </a:prstGeom>
              <a:noFill/>
            </p:spPr>
            <p:txBody>
              <a:bodyPr wrap="square" lIns="101919" tIns="50960" rIns="101919" bIns="50960" rtlCol="0">
                <a:spAutoFit/>
              </a:bodyPr>
              <a:lstStyle/>
              <a:p>
                <a:pPr algn="ctr"/>
                <a:r>
                  <a:rPr lang="en-US" altLang="ko-KR" sz="13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AV </a:t>
                </a:r>
                <a:r>
                  <a:rPr lang="ko-KR" altLang="en-US" sz="1300">
                    <a:solidFill>
                      <a:schemeClr val="bg1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평가 시나리오 개발</a:t>
                </a:r>
              </a:p>
            </p:txBody>
          </p:sp>
        </p:grpSp>
        <p:sp>
          <p:nvSpPr>
            <p:cNvPr id="243" name="사각형: 둥근 모서리 242">
              <a:extLst>
                <a:ext uri="{FF2B5EF4-FFF2-40B4-BE49-F238E27FC236}">
                  <a16:creationId xmlns:a16="http://schemas.microsoft.com/office/drawing/2014/main" id="{82213239-3236-4C03-8942-4AD455E793DE}"/>
                </a:ext>
              </a:extLst>
            </p:cNvPr>
            <p:cNvSpPr/>
            <p:nvPr/>
          </p:nvSpPr>
          <p:spPr>
            <a:xfrm>
              <a:off x="360990" y="3108712"/>
              <a:ext cx="1647328" cy="1383339"/>
            </a:xfrm>
            <a:prstGeom prst="roundRect">
              <a:avLst>
                <a:gd name="adj" fmla="val 10424"/>
              </a:avLst>
            </a:prstGeom>
            <a:solidFill>
              <a:srgbClr val="D4F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7A8F557-8BB4-4398-A304-19C067D9436C}"/>
                </a:ext>
              </a:extLst>
            </p:cNvPr>
            <p:cNvGrpSpPr/>
            <p:nvPr/>
          </p:nvGrpSpPr>
          <p:grpSpPr>
            <a:xfrm>
              <a:off x="570502" y="3224198"/>
              <a:ext cx="1228309" cy="942998"/>
              <a:chOff x="-967861" y="2116760"/>
              <a:chExt cx="727190" cy="558278"/>
            </a:xfrm>
            <a:solidFill>
              <a:srgbClr val="2A2F6A"/>
            </a:solidFill>
          </p:grpSpPr>
          <p:grpSp>
            <p:nvGrpSpPr>
              <p:cNvPr id="246" name="그래픽 34">
                <a:extLst>
                  <a:ext uri="{FF2B5EF4-FFF2-40B4-BE49-F238E27FC236}">
                    <a16:creationId xmlns:a16="http://schemas.microsoft.com/office/drawing/2014/main" id="{C2999FF8-84F6-45C2-8557-CAE0BB8A02A4}"/>
                  </a:ext>
                </a:extLst>
              </p:cNvPr>
              <p:cNvGrpSpPr/>
              <p:nvPr/>
            </p:nvGrpSpPr>
            <p:grpSpPr>
              <a:xfrm>
                <a:off x="-794654" y="2223785"/>
                <a:ext cx="313312" cy="359360"/>
                <a:chOff x="715348" y="3483121"/>
                <a:chExt cx="313312" cy="359360"/>
              </a:xfrm>
              <a:grpFill/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FB507416-59C5-42EC-B23D-C3A7BB0D8730}"/>
                    </a:ext>
                  </a:extLst>
                </p:cNvPr>
                <p:cNvSpPr/>
                <p:nvPr/>
              </p:nvSpPr>
              <p:spPr>
                <a:xfrm>
                  <a:off x="715348" y="3483121"/>
                  <a:ext cx="313312" cy="359360"/>
                </a:xfrm>
                <a:custGeom>
                  <a:avLst/>
                  <a:gdLst>
                    <a:gd name="connsiteX0" fmla="*/ 311337 w 313312"/>
                    <a:gd name="connsiteY0" fmla="*/ 298023 h 359360"/>
                    <a:gd name="connsiteX1" fmla="*/ 305180 w 313312"/>
                    <a:gd name="connsiteY1" fmla="*/ 182189 h 359360"/>
                    <a:gd name="connsiteX2" fmla="*/ 305180 w 313312"/>
                    <a:gd name="connsiteY2" fmla="*/ 182189 h 359360"/>
                    <a:gd name="connsiteX3" fmla="*/ 302672 w 313312"/>
                    <a:gd name="connsiteY3" fmla="*/ 175576 h 359360"/>
                    <a:gd name="connsiteX4" fmla="*/ 302216 w 313312"/>
                    <a:gd name="connsiteY4" fmla="*/ 174892 h 359360"/>
                    <a:gd name="connsiteX5" fmla="*/ 298340 w 313312"/>
                    <a:gd name="connsiteY5" fmla="*/ 171244 h 359360"/>
                    <a:gd name="connsiteX6" fmla="*/ 287167 w 313312"/>
                    <a:gd name="connsiteY6" fmla="*/ 84824 h 359360"/>
                    <a:gd name="connsiteX7" fmla="*/ 280782 w 313312"/>
                    <a:gd name="connsiteY7" fmla="*/ 21206 h 359360"/>
                    <a:gd name="connsiteX8" fmla="*/ 264593 w 313312"/>
                    <a:gd name="connsiteY8" fmla="*/ 10945 h 359360"/>
                    <a:gd name="connsiteX9" fmla="*/ 254104 w 313312"/>
                    <a:gd name="connsiteY9" fmla="*/ 12997 h 359360"/>
                    <a:gd name="connsiteX10" fmla="*/ 168368 w 313312"/>
                    <a:gd name="connsiteY10" fmla="*/ 13453 h 359360"/>
                    <a:gd name="connsiteX11" fmla="*/ 166088 w 313312"/>
                    <a:gd name="connsiteY11" fmla="*/ 9349 h 359360"/>
                    <a:gd name="connsiteX12" fmla="*/ 166088 w 313312"/>
                    <a:gd name="connsiteY12" fmla="*/ 2052 h 359360"/>
                    <a:gd name="connsiteX13" fmla="*/ 164036 w 313312"/>
                    <a:gd name="connsiteY13" fmla="*/ 0 h 359360"/>
                    <a:gd name="connsiteX14" fmla="*/ 149214 w 313312"/>
                    <a:gd name="connsiteY14" fmla="*/ 0 h 359360"/>
                    <a:gd name="connsiteX15" fmla="*/ 147162 w 313312"/>
                    <a:gd name="connsiteY15" fmla="*/ 2052 h 359360"/>
                    <a:gd name="connsiteX16" fmla="*/ 147162 w 313312"/>
                    <a:gd name="connsiteY16" fmla="*/ 9349 h 359360"/>
                    <a:gd name="connsiteX17" fmla="*/ 144882 w 313312"/>
                    <a:gd name="connsiteY17" fmla="*/ 13453 h 359360"/>
                    <a:gd name="connsiteX18" fmla="*/ 59374 w 313312"/>
                    <a:gd name="connsiteY18" fmla="*/ 13225 h 359360"/>
                    <a:gd name="connsiteX19" fmla="*/ 48885 w 313312"/>
                    <a:gd name="connsiteY19" fmla="*/ 11173 h 359360"/>
                    <a:gd name="connsiteX20" fmla="*/ 32696 w 313312"/>
                    <a:gd name="connsiteY20" fmla="*/ 21434 h 359360"/>
                    <a:gd name="connsiteX21" fmla="*/ 26311 w 313312"/>
                    <a:gd name="connsiteY21" fmla="*/ 84824 h 359360"/>
                    <a:gd name="connsiteX22" fmla="*/ 15138 w 313312"/>
                    <a:gd name="connsiteY22" fmla="*/ 171472 h 359360"/>
                    <a:gd name="connsiteX23" fmla="*/ 11262 w 313312"/>
                    <a:gd name="connsiteY23" fmla="*/ 175120 h 359360"/>
                    <a:gd name="connsiteX24" fmla="*/ 11034 w 313312"/>
                    <a:gd name="connsiteY24" fmla="*/ 175348 h 359360"/>
                    <a:gd name="connsiteX25" fmla="*/ 8297 w 313312"/>
                    <a:gd name="connsiteY25" fmla="*/ 182189 h 359360"/>
                    <a:gd name="connsiteX26" fmla="*/ 2141 w 313312"/>
                    <a:gd name="connsiteY26" fmla="*/ 298023 h 359360"/>
                    <a:gd name="connsiteX27" fmla="*/ 2141 w 313312"/>
                    <a:gd name="connsiteY27" fmla="*/ 298479 h 359360"/>
                    <a:gd name="connsiteX28" fmla="*/ 8297 w 313312"/>
                    <a:gd name="connsiteY28" fmla="*/ 350696 h 359360"/>
                    <a:gd name="connsiteX29" fmla="*/ 17874 w 313312"/>
                    <a:gd name="connsiteY29" fmla="*/ 357537 h 359360"/>
                    <a:gd name="connsiteX30" fmla="*/ 39536 w 313312"/>
                    <a:gd name="connsiteY30" fmla="*/ 359361 h 359360"/>
                    <a:gd name="connsiteX31" fmla="*/ 42500 w 313312"/>
                    <a:gd name="connsiteY31" fmla="*/ 359361 h 359360"/>
                    <a:gd name="connsiteX32" fmla="*/ 58918 w 313312"/>
                    <a:gd name="connsiteY32" fmla="*/ 355940 h 359360"/>
                    <a:gd name="connsiteX33" fmla="*/ 136445 w 313312"/>
                    <a:gd name="connsiteY33" fmla="*/ 359133 h 359360"/>
                    <a:gd name="connsiteX34" fmla="*/ 176805 w 313312"/>
                    <a:gd name="connsiteY34" fmla="*/ 359133 h 359360"/>
                    <a:gd name="connsiteX35" fmla="*/ 254332 w 313312"/>
                    <a:gd name="connsiteY35" fmla="*/ 355940 h 359360"/>
                    <a:gd name="connsiteX36" fmla="*/ 270749 w 313312"/>
                    <a:gd name="connsiteY36" fmla="*/ 359361 h 359360"/>
                    <a:gd name="connsiteX37" fmla="*/ 273713 w 313312"/>
                    <a:gd name="connsiteY37" fmla="*/ 359361 h 359360"/>
                    <a:gd name="connsiteX38" fmla="*/ 295375 w 313312"/>
                    <a:gd name="connsiteY38" fmla="*/ 357537 h 359360"/>
                    <a:gd name="connsiteX39" fmla="*/ 304724 w 313312"/>
                    <a:gd name="connsiteY39" fmla="*/ 350924 h 359360"/>
                    <a:gd name="connsiteX40" fmla="*/ 311109 w 313312"/>
                    <a:gd name="connsiteY40" fmla="*/ 298479 h 359360"/>
                    <a:gd name="connsiteX41" fmla="*/ 311109 w 313312"/>
                    <a:gd name="connsiteY41" fmla="*/ 298023 h 359360"/>
                    <a:gd name="connsiteX42" fmla="*/ 298112 w 313312"/>
                    <a:gd name="connsiteY42" fmla="*/ 176944 h 359360"/>
                    <a:gd name="connsiteX43" fmla="*/ 298568 w 313312"/>
                    <a:gd name="connsiteY43" fmla="*/ 177628 h 359360"/>
                    <a:gd name="connsiteX44" fmla="*/ 296060 w 313312"/>
                    <a:gd name="connsiteY44" fmla="*/ 297795 h 359360"/>
                    <a:gd name="connsiteX45" fmla="*/ 269837 w 313312"/>
                    <a:gd name="connsiteY45" fmla="*/ 317405 h 359360"/>
                    <a:gd name="connsiteX46" fmla="*/ 271205 w 313312"/>
                    <a:gd name="connsiteY46" fmla="*/ 316721 h 359360"/>
                    <a:gd name="connsiteX47" fmla="*/ 294691 w 313312"/>
                    <a:gd name="connsiteY47" fmla="*/ 270661 h 359360"/>
                    <a:gd name="connsiteX48" fmla="*/ 298112 w 313312"/>
                    <a:gd name="connsiteY48" fmla="*/ 176944 h 359360"/>
                    <a:gd name="connsiteX49" fmla="*/ 58690 w 313312"/>
                    <a:gd name="connsiteY49" fmla="*/ 22574 h 359360"/>
                    <a:gd name="connsiteX50" fmla="*/ 58690 w 313312"/>
                    <a:gd name="connsiteY50" fmla="*/ 22574 h 359360"/>
                    <a:gd name="connsiteX51" fmla="*/ 253648 w 313312"/>
                    <a:gd name="connsiteY51" fmla="*/ 22574 h 359360"/>
                    <a:gd name="connsiteX52" fmla="*/ 261856 w 313312"/>
                    <a:gd name="connsiteY52" fmla="*/ 25538 h 359360"/>
                    <a:gd name="connsiteX53" fmla="*/ 264821 w 313312"/>
                    <a:gd name="connsiteY53" fmla="*/ 33975 h 359360"/>
                    <a:gd name="connsiteX54" fmla="*/ 264821 w 313312"/>
                    <a:gd name="connsiteY54" fmla="*/ 191993 h 359360"/>
                    <a:gd name="connsiteX55" fmla="*/ 239738 w 313312"/>
                    <a:gd name="connsiteY55" fmla="*/ 217760 h 359360"/>
                    <a:gd name="connsiteX56" fmla="*/ 72599 w 313312"/>
                    <a:gd name="connsiteY56" fmla="*/ 217760 h 359360"/>
                    <a:gd name="connsiteX57" fmla="*/ 47289 w 313312"/>
                    <a:gd name="connsiteY57" fmla="*/ 191993 h 359360"/>
                    <a:gd name="connsiteX58" fmla="*/ 47289 w 313312"/>
                    <a:gd name="connsiteY58" fmla="*/ 33975 h 359360"/>
                    <a:gd name="connsiteX59" fmla="*/ 50253 w 313312"/>
                    <a:gd name="connsiteY59" fmla="*/ 25538 h 359360"/>
                    <a:gd name="connsiteX60" fmla="*/ 58690 w 313312"/>
                    <a:gd name="connsiteY60" fmla="*/ 22574 h 359360"/>
                    <a:gd name="connsiteX61" fmla="*/ 29959 w 313312"/>
                    <a:gd name="connsiteY61" fmla="*/ 85280 h 359360"/>
                    <a:gd name="connsiteX62" fmla="*/ 29959 w 313312"/>
                    <a:gd name="connsiteY62" fmla="*/ 85052 h 359360"/>
                    <a:gd name="connsiteX63" fmla="*/ 29959 w 313312"/>
                    <a:gd name="connsiteY63" fmla="*/ 84824 h 359360"/>
                    <a:gd name="connsiteX64" fmla="*/ 35888 w 313312"/>
                    <a:gd name="connsiteY64" fmla="*/ 23258 h 359360"/>
                    <a:gd name="connsiteX65" fmla="*/ 36116 w 313312"/>
                    <a:gd name="connsiteY65" fmla="*/ 23030 h 359360"/>
                    <a:gd name="connsiteX66" fmla="*/ 48429 w 313312"/>
                    <a:gd name="connsiteY66" fmla="*/ 15733 h 359360"/>
                    <a:gd name="connsiteX67" fmla="*/ 50025 w 313312"/>
                    <a:gd name="connsiteY67" fmla="*/ 15961 h 359360"/>
                    <a:gd name="connsiteX68" fmla="*/ 44097 w 313312"/>
                    <a:gd name="connsiteY68" fmla="*/ 19382 h 359360"/>
                    <a:gd name="connsiteX69" fmla="*/ 38396 w 313312"/>
                    <a:gd name="connsiteY69" fmla="*/ 34659 h 359360"/>
                    <a:gd name="connsiteX70" fmla="*/ 38396 w 313312"/>
                    <a:gd name="connsiteY70" fmla="*/ 212515 h 359360"/>
                    <a:gd name="connsiteX71" fmla="*/ 45237 w 313312"/>
                    <a:gd name="connsiteY71" fmla="*/ 238054 h 359360"/>
                    <a:gd name="connsiteX72" fmla="*/ 68951 w 313312"/>
                    <a:gd name="connsiteY72" fmla="*/ 247175 h 359360"/>
                    <a:gd name="connsiteX73" fmla="*/ 243615 w 313312"/>
                    <a:gd name="connsiteY73" fmla="*/ 247175 h 359360"/>
                    <a:gd name="connsiteX74" fmla="*/ 267329 w 313312"/>
                    <a:gd name="connsiteY74" fmla="*/ 237826 h 359360"/>
                    <a:gd name="connsiteX75" fmla="*/ 274170 w 313312"/>
                    <a:gd name="connsiteY75" fmla="*/ 212287 h 359360"/>
                    <a:gd name="connsiteX76" fmla="*/ 274170 w 313312"/>
                    <a:gd name="connsiteY76" fmla="*/ 34659 h 359360"/>
                    <a:gd name="connsiteX77" fmla="*/ 268469 w 313312"/>
                    <a:gd name="connsiteY77" fmla="*/ 19382 h 359360"/>
                    <a:gd name="connsiteX78" fmla="*/ 262540 w 313312"/>
                    <a:gd name="connsiteY78" fmla="*/ 15961 h 359360"/>
                    <a:gd name="connsiteX79" fmla="*/ 264137 w 313312"/>
                    <a:gd name="connsiteY79" fmla="*/ 15733 h 359360"/>
                    <a:gd name="connsiteX80" fmla="*/ 276678 w 313312"/>
                    <a:gd name="connsiteY80" fmla="*/ 23486 h 359360"/>
                    <a:gd name="connsiteX81" fmla="*/ 282606 w 313312"/>
                    <a:gd name="connsiteY81" fmla="*/ 85280 h 359360"/>
                    <a:gd name="connsiteX82" fmla="*/ 294007 w 313312"/>
                    <a:gd name="connsiteY82" fmla="*/ 173296 h 359360"/>
                    <a:gd name="connsiteX83" fmla="*/ 290587 w 313312"/>
                    <a:gd name="connsiteY83" fmla="*/ 270661 h 359360"/>
                    <a:gd name="connsiteX84" fmla="*/ 269381 w 313312"/>
                    <a:gd name="connsiteY84" fmla="*/ 313073 h 359360"/>
                    <a:gd name="connsiteX85" fmla="*/ 269153 w 313312"/>
                    <a:gd name="connsiteY85" fmla="*/ 313301 h 359360"/>
                    <a:gd name="connsiteX86" fmla="*/ 269153 w 313312"/>
                    <a:gd name="connsiteY86" fmla="*/ 313301 h 359360"/>
                    <a:gd name="connsiteX87" fmla="*/ 258436 w 313312"/>
                    <a:gd name="connsiteY87" fmla="*/ 317177 h 359360"/>
                    <a:gd name="connsiteX88" fmla="*/ 264821 w 313312"/>
                    <a:gd name="connsiteY88" fmla="*/ 307372 h 359360"/>
                    <a:gd name="connsiteX89" fmla="*/ 264137 w 313312"/>
                    <a:gd name="connsiteY89" fmla="*/ 302812 h 359360"/>
                    <a:gd name="connsiteX90" fmla="*/ 255244 w 313312"/>
                    <a:gd name="connsiteY90" fmla="*/ 301215 h 359360"/>
                    <a:gd name="connsiteX91" fmla="*/ 254560 w 313312"/>
                    <a:gd name="connsiteY91" fmla="*/ 301215 h 359360"/>
                    <a:gd name="connsiteX92" fmla="*/ 186382 w 313312"/>
                    <a:gd name="connsiteY92" fmla="*/ 307828 h 359360"/>
                    <a:gd name="connsiteX93" fmla="*/ 171332 w 313312"/>
                    <a:gd name="connsiteY93" fmla="*/ 324702 h 359360"/>
                    <a:gd name="connsiteX94" fmla="*/ 168596 w 313312"/>
                    <a:gd name="connsiteY94" fmla="*/ 327210 h 359360"/>
                    <a:gd name="connsiteX95" fmla="*/ 167228 w 313312"/>
                    <a:gd name="connsiteY95" fmla="*/ 327894 h 359360"/>
                    <a:gd name="connsiteX96" fmla="*/ 166772 w 313312"/>
                    <a:gd name="connsiteY96" fmla="*/ 329034 h 359360"/>
                    <a:gd name="connsiteX97" fmla="*/ 146022 w 313312"/>
                    <a:gd name="connsiteY97" fmla="*/ 329034 h 359360"/>
                    <a:gd name="connsiteX98" fmla="*/ 145566 w 313312"/>
                    <a:gd name="connsiteY98" fmla="*/ 327894 h 359360"/>
                    <a:gd name="connsiteX99" fmla="*/ 144198 w 313312"/>
                    <a:gd name="connsiteY99" fmla="*/ 327210 h 359360"/>
                    <a:gd name="connsiteX100" fmla="*/ 141461 w 313312"/>
                    <a:gd name="connsiteY100" fmla="*/ 324702 h 359360"/>
                    <a:gd name="connsiteX101" fmla="*/ 141461 w 313312"/>
                    <a:gd name="connsiteY101" fmla="*/ 324474 h 359360"/>
                    <a:gd name="connsiteX102" fmla="*/ 141461 w 313312"/>
                    <a:gd name="connsiteY102" fmla="*/ 324246 h 359360"/>
                    <a:gd name="connsiteX103" fmla="*/ 126640 w 313312"/>
                    <a:gd name="connsiteY103" fmla="*/ 307600 h 359360"/>
                    <a:gd name="connsiteX104" fmla="*/ 126640 w 313312"/>
                    <a:gd name="connsiteY104" fmla="*/ 307600 h 359360"/>
                    <a:gd name="connsiteX105" fmla="*/ 57550 w 313312"/>
                    <a:gd name="connsiteY105" fmla="*/ 300987 h 359360"/>
                    <a:gd name="connsiteX106" fmla="*/ 48429 w 313312"/>
                    <a:gd name="connsiteY106" fmla="*/ 302584 h 359360"/>
                    <a:gd name="connsiteX107" fmla="*/ 47745 w 313312"/>
                    <a:gd name="connsiteY107" fmla="*/ 307144 h 359360"/>
                    <a:gd name="connsiteX108" fmla="*/ 54130 w 313312"/>
                    <a:gd name="connsiteY108" fmla="*/ 316949 h 359360"/>
                    <a:gd name="connsiteX109" fmla="*/ 43413 w 313312"/>
                    <a:gd name="connsiteY109" fmla="*/ 313301 h 359360"/>
                    <a:gd name="connsiteX110" fmla="*/ 43413 w 313312"/>
                    <a:gd name="connsiteY110" fmla="*/ 313301 h 359360"/>
                    <a:gd name="connsiteX111" fmla="*/ 42957 w 313312"/>
                    <a:gd name="connsiteY111" fmla="*/ 313073 h 359360"/>
                    <a:gd name="connsiteX112" fmla="*/ 21751 w 313312"/>
                    <a:gd name="connsiteY112" fmla="*/ 270661 h 359360"/>
                    <a:gd name="connsiteX113" fmla="*/ 18330 w 313312"/>
                    <a:gd name="connsiteY113" fmla="*/ 173068 h 359360"/>
                    <a:gd name="connsiteX114" fmla="*/ 18330 w 313312"/>
                    <a:gd name="connsiteY114" fmla="*/ 173068 h 359360"/>
                    <a:gd name="connsiteX115" fmla="*/ 29959 w 313312"/>
                    <a:gd name="connsiteY115" fmla="*/ 85280 h 359360"/>
                    <a:gd name="connsiteX116" fmla="*/ 246807 w 313312"/>
                    <a:gd name="connsiteY116" fmla="*/ 322193 h 359360"/>
                    <a:gd name="connsiteX117" fmla="*/ 174068 w 313312"/>
                    <a:gd name="connsiteY117" fmla="*/ 328578 h 359360"/>
                    <a:gd name="connsiteX118" fmla="*/ 175665 w 313312"/>
                    <a:gd name="connsiteY118" fmla="*/ 324702 h 359360"/>
                    <a:gd name="connsiteX119" fmla="*/ 179085 w 313312"/>
                    <a:gd name="connsiteY119" fmla="*/ 316037 h 359360"/>
                    <a:gd name="connsiteX120" fmla="*/ 182049 w 313312"/>
                    <a:gd name="connsiteY120" fmla="*/ 316949 h 359360"/>
                    <a:gd name="connsiteX121" fmla="*/ 236774 w 313312"/>
                    <a:gd name="connsiteY121" fmla="*/ 311704 h 359360"/>
                    <a:gd name="connsiteX122" fmla="*/ 251595 w 313312"/>
                    <a:gd name="connsiteY122" fmla="*/ 305776 h 359360"/>
                    <a:gd name="connsiteX123" fmla="*/ 252052 w 313312"/>
                    <a:gd name="connsiteY123" fmla="*/ 305092 h 359360"/>
                    <a:gd name="connsiteX124" fmla="*/ 255700 w 313312"/>
                    <a:gd name="connsiteY124" fmla="*/ 304636 h 359360"/>
                    <a:gd name="connsiteX125" fmla="*/ 260488 w 313312"/>
                    <a:gd name="connsiteY125" fmla="*/ 304636 h 359360"/>
                    <a:gd name="connsiteX126" fmla="*/ 260488 w 313312"/>
                    <a:gd name="connsiteY126" fmla="*/ 305092 h 359360"/>
                    <a:gd name="connsiteX127" fmla="*/ 247263 w 313312"/>
                    <a:gd name="connsiteY127" fmla="*/ 318545 h 359360"/>
                    <a:gd name="connsiteX128" fmla="*/ 246123 w 313312"/>
                    <a:gd name="connsiteY128" fmla="*/ 321053 h 359360"/>
                    <a:gd name="connsiteX129" fmla="*/ 246807 w 313312"/>
                    <a:gd name="connsiteY129" fmla="*/ 322193 h 359360"/>
                    <a:gd name="connsiteX130" fmla="*/ 65075 w 313312"/>
                    <a:gd name="connsiteY130" fmla="*/ 319229 h 359360"/>
                    <a:gd name="connsiteX131" fmla="*/ 51849 w 313312"/>
                    <a:gd name="connsiteY131" fmla="*/ 305548 h 359360"/>
                    <a:gd name="connsiteX132" fmla="*/ 51849 w 313312"/>
                    <a:gd name="connsiteY132" fmla="*/ 305092 h 359360"/>
                    <a:gd name="connsiteX133" fmla="*/ 56866 w 313312"/>
                    <a:gd name="connsiteY133" fmla="*/ 305092 h 359360"/>
                    <a:gd name="connsiteX134" fmla="*/ 57778 w 313312"/>
                    <a:gd name="connsiteY134" fmla="*/ 305092 h 359360"/>
                    <a:gd name="connsiteX135" fmla="*/ 60514 w 313312"/>
                    <a:gd name="connsiteY135" fmla="*/ 305320 h 359360"/>
                    <a:gd name="connsiteX136" fmla="*/ 60970 w 313312"/>
                    <a:gd name="connsiteY136" fmla="*/ 305776 h 359360"/>
                    <a:gd name="connsiteX137" fmla="*/ 75791 w 313312"/>
                    <a:gd name="connsiteY137" fmla="*/ 311704 h 359360"/>
                    <a:gd name="connsiteX138" fmla="*/ 130744 w 313312"/>
                    <a:gd name="connsiteY138" fmla="*/ 316949 h 359360"/>
                    <a:gd name="connsiteX139" fmla="*/ 133709 w 313312"/>
                    <a:gd name="connsiteY139" fmla="*/ 316037 h 359360"/>
                    <a:gd name="connsiteX140" fmla="*/ 136901 w 313312"/>
                    <a:gd name="connsiteY140" fmla="*/ 324474 h 359360"/>
                    <a:gd name="connsiteX141" fmla="*/ 138497 w 313312"/>
                    <a:gd name="connsiteY141" fmla="*/ 328350 h 359360"/>
                    <a:gd name="connsiteX142" fmla="*/ 138269 w 313312"/>
                    <a:gd name="connsiteY142" fmla="*/ 328350 h 359360"/>
                    <a:gd name="connsiteX143" fmla="*/ 65759 w 313312"/>
                    <a:gd name="connsiteY143" fmla="*/ 321965 h 359360"/>
                    <a:gd name="connsiteX144" fmla="*/ 65987 w 313312"/>
                    <a:gd name="connsiteY144" fmla="*/ 321509 h 359360"/>
                    <a:gd name="connsiteX145" fmla="*/ 65075 w 313312"/>
                    <a:gd name="connsiteY145" fmla="*/ 319229 h 359360"/>
                    <a:gd name="connsiteX146" fmla="*/ 13998 w 313312"/>
                    <a:gd name="connsiteY146" fmla="*/ 177628 h 359360"/>
                    <a:gd name="connsiteX147" fmla="*/ 14454 w 313312"/>
                    <a:gd name="connsiteY147" fmla="*/ 176944 h 359360"/>
                    <a:gd name="connsiteX148" fmla="*/ 17646 w 313312"/>
                    <a:gd name="connsiteY148" fmla="*/ 270661 h 359360"/>
                    <a:gd name="connsiteX149" fmla="*/ 41132 w 313312"/>
                    <a:gd name="connsiteY149" fmla="*/ 316493 h 359360"/>
                    <a:gd name="connsiteX150" fmla="*/ 42500 w 313312"/>
                    <a:gd name="connsiteY150" fmla="*/ 317405 h 359360"/>
                    <a:gd name="connsiteX151" fmla="*/ 16278 w 313312"/>
                    <a:gd name="connsiteY151" fmla="*/ 297795 h 359360"/>
                    <a:gd name="connsiteX152" fmla="*/ 13998 w 313312"/>
                    <a:gd name="connsiteY152" fmla="*/ 177628 h 359360"/>
                    <a:gd name="connsiteX153" fmla="*/ 307233 w 313312"/>
                    <a:gd name="connsiteY153" fmla="*/ 297111 h 359360"/>
                    <a:gd name="connsiteX154" fmla="*/ 299480 w 313312"/>
                    <a:gd name="connsiteY154" fmla="*/ 328806 h 359360"/>
                    <a:gd name="connsiteX155" fmla="*/ 282834 w 313312"/>
                    <a:gd name="connsiteY155" fmla="*/ 345451 h 359360"/>
                    <a:gd name="connsiteX156" fmla="*/ 282606 w 313312"/>
                    <a:gd name="connsiteY156" fmla="*/ 345451 h 359360"/>
                    <a:gd name="connsiteX157" fmla="*/ 282378 w 313312"/>
                    <a:gd name="connsiteY157" fmla="*/ 345679 h 359360"/>
                    <a:gd name="connsiteX158" fmla="*/ 176577 w 313312"/>
                    <a:gd name="connsiteY158" fmla="*/ 355028 h 359360"/>
                    <a:gd name="connsiteX159" fmla="*/ 136217 w 313312"/>
                    <a:gd name="connsiteY159" fmla="*/ 355028 h 359360"/>
                    <a:gd name="connsiteX160" fmla="*/ 30643 w 313312"/>
                    <a:gd name="connsiteY160" fmla="*/ 345679 h 359360"/>
                    <a:gd name="connsiteX161" fmla="*/ 30187 w 313312"/>
                    <a:gd name="connsiteY161" fmla="*/ 345451 h 359360"/>
                    <a:gd name="connsiteX162" fmla="*/ 13314 w 313312"/>
                    <a:gd name="connsiteY162" fmla="*/ 328806 h 359360"/>
                    <a:gd name="connsiteX163" fmla="*/ 5561 w 313312"/>
                    <a:gd name="connsiteY163" fmla="*/ 297111 h 359360"/>
                    <a:gd name="connsiteX164" fmla="*/ 7613 w 313312"/>
                    <a:gd name="connsiteY164" fmla="*/ 210235 h 359360"/>
                    <a:gd name="connsiteX165" fmla="*/ 12402 w 313312"/>
                    <a:gd name="connsiteY165" fmla="*/ 298935 h 359360"/>
                    <a:gd name="connsiteX166" fmla="*/ 46149 w 313312"/>
                    <a:gd name="connsiteY166" fmla="*/ 322877 h 359360"/>
                    <a:gd name="connsiteX167" fmla="*/ 138497 w 313312"/>
                    <a:gd name="connsiteY167" fmla="*/ 333138 h 359360"/>
                    <a:gd name="connsiteX168" fmla="*/ 142146 w 313312"/>
                    <a:gd name="connsiteY168" fmla="*/ 333138 h 359360"/>
                    <a:gd name="connsiteX169" fmla="*/ 170192 w 313312"/>
                    <a:gd name="connsiteY169" fmla="*/ 333138 h 359360"/>
                    <a:gd name="connsiteX170" fmla="*/ 170192 w 313312"/>
                    <a:gd name="connsiteY170" fmla="*/ 333138 h 359360"/>
                    <a:gd name="connsiteX171" fmla="*/ 173840 w 313312"/>
                    <a:gd name="connsiteY171" fmla="*/ 333138 h 359360"/>
                    <a:gd name="connsiteX172" fmla="*/ 266189 w 313312"/>
                    <a:gd name="connsiteY172" fmla="*/ 322877 h 359360"/>
                    <a:gd name="connsiteX173" fmla="*/ 300164 w 313312"/>
                    <a:gd name="connsiteY173" fmla="*/ 298707 h 359360"/>
                    <a:gd name="connsiteX174" fmla="*/ 304952 w 313312"/>
                    <a:gd name="connsiteY174" fmla="*/ 210463 h 359360"/>
                    <a:gd name="connsiteX175" fmla="*/ 307233 w 313312"/>
                    <a:gd name="connsiteY175" fmla="*/ 297111 h 359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313312" h="359360">
                      <a:moveTo>
                        <a:pt x="311337" y="298023"/>
                      </a:moveTo>
                      <a:cubicBezTo>
                        <a:pt x="311337" y="297567"/>
                        <a:pt x="318634" y="257891"/>
                        <a:pt x="305180" y="182189"/>
                      </a:cubicBezTo>
                      <a:lnTo>
                        <a:pt x="305180" y="182189"/>
                      </a:lnTo>
                      <a:cubicBezTo>
                        <a:pt x="304952" y="181048"/>
                        <a:pt x="304040" y="178084"/>
                        <a:pt x="302672" y="175576"/>
                      </a:cubicBezTo>
                      <a:cubicBezTo>
                        <a:pt x="302444" y="175348"/>
                        <a:pt x="302444" y="175120"/>
                        <a:pt x="302216" y="174892"/>
                      </a:cubicBezTo>
                      <a:cubicBezTo>
                        <a:pt x="301304" y="173296"/>
                        <a:pt x="299936" y="171928"/>
                        <a:pt x="298340" y="171244"/>
                      </a:cubicBezTo>
                      <a:lnTo>
                        <a:pt x="287167" y="84824"/>
                      </a:lnTo>
                      <a:cubicBezTo>
                        <a:pt x="287167" y="83000"/>
                        <a:pt x="289675" y="39676"/>
                        <a:pt x="280782" y="21206"/>
                      </a:cubicBezTo>
                      <a:cubicBezTo>
                        <a:pt x="280326" y="20294"/>
                        <a:pt x="276222" y="10945"/>
                        <a:pt x="264593" y="10945"/>
                      </a:cubicBezTo>
                      <a:cubicBezTo>
                        <a:pt x="261400" y="10945"/>
                        <a:pt x="257980" y="11629"/>
                        <a:pt x="254104" y="12997"/>
                      </a:cubicBezTo>
                      <a:lnTo>
                        <a:pt x="168368" y="13453"/>
                      </a:lnTo>
                      <a:cubicBezTo>
                        <a:pt x="167912" y="11401"/>
                        <a:pt x="166772" y="10033"/>
                        <a:pt x="166088" y="9349"/>
                      </a:cubicBezTo>
                      <a:lnTo>
                        <a:pt x="166088" y="2052"/>
                      </a:lnTo>
                      <a:cubicBezTo>
                        <a:pt x="166088" y="912"/>
                        <a:pt x="165176" y="0"/>
                        <a:pt x="164036" y="0"/>
                      </a:cubicBezTo>
                      <a:lnTo>
                        <a:pt x="149214" y="0"/>
                      </a:lnTo>
                      <a:cubicBezTo>
                        <a:pt x="148074" y="0"/>
                        <a:pt x="147162" y="912"/>
                        <a:pt x="147162" y="2052"/>
                      </a:cubicBezTo>
                      <a:lnTo>
                        <a:pt x="147162" y="9349"/>
                      </a:lnTo>
                      <a:cubicBezTo>
                        <a:pt x="146250" y="10033"/>
                        <a:pt x="145338" y="11401"/>
                        <a:pt x="144882" y="13453"/>
                      </a:cubicBezTo>
                      <a:lnTo>
                        <a:pt x="59374" y="13225"/>
                      </a:lnTo>
                      <a:cubicBezTo>
                        <a:pt x="55726" y="11857"/>
                        <a:pt x="52305" y="11173"/>
                        <a:pt x="48885" y="11173"/>
                      </a:cubicBezTo>
                      <a:cubicBezTo>
                        <a:pt x="37484" y="11173"/>
                        <a:pt x="33380" y="19838"/>
                        <a:pt x="32696" y="21434"/>
                      </a:cubicBezTo>
                      <a:cubicBezTo>
                        <a:pt x="24031" y="39220"/>
                        <a:pt x="26083" y="80491"/>
                        <a:pt x="26311" y="84824"/>
                      </a:cubicBezTo>
                      <a:lnTo>
                        <a:pt x="15138" y="171472"/>
                      </a:lnTo>
                      <a:cubicBezTo>
                        <a:pt x="13542" y="172156"/>
                        <a:pt x="12174" y="173752"/>
                        <a:pt x="11262" y="175120"/>
                      </a:cubicBezTo>
                      <a:cubicBezTo>
                        <a:pt x="11262" y="175120"/>
                        <a:pt x="11262" y="175348"/>
                        <a:pt x="11034" y="175348"/>
                      </a:cubicBezTo>
                      <a:cubicBezTo>
                        <a:pt x="9209" y="178312"/>
                        <a:pt x="8525" y="181505"/>
                        <a:pt x="8297" y="182189"/>
                      </a:cubicBezTo>
                      <a:cubicBezTo>
                        <a:pt x="-5156" y="256523"/>
                        <a:pt x="1685" y="295971"/>
                        <a:pt x="2141" y="298023"/>
                      </a:cubicBezTo>
                      <a:lnTo>
                        <a:pt x="2141" y="298479"/>
                      </a:lnTo>
                      <a:cubicBezTo>
                        <a:pt x="1229" y="308056"/>
                        <a:pt x="89" y="333594"/>
                        <a:pt x="8297" y="350696"/>
                      </a:cubicBezTo>
                      <a:cubicBezTo>
                        <a:pt x="8297" y="350924"/>
                        <a:pt x="10578" y="356624"/>
                        <a:pt x="17874" y="357537"/>
                      </a:cubicBezTo>
                      <a:lnTo>
                        <a:pt x="39536" y="359361"/>
                      </a:lnTo>
                      <a:cubicBezTo>
                        <a:pt x="39992" y="359361"/>
                        <a:pt x="40904" y="359361"/>
                        <a:pt x="42500" y="359361"/>
                      </a:cubicBezTo>
                      <a:cubicBezTo>
                        <a:pt x="47061" y="359361"/>
                        <a:pt x="55270" y="358905"/>
                        <a:pt x="58918" y="355940"/>
                      </a:cubicBezTo>
                      <a:cubicBezTo>
                        <a:pt x="83088" y="358449"/>
                        <a:pt x="115011" y="359133"/>
                        <a:pt x="136445" y="359133"/>
                      </a:cubicBezTo>
                      <a:lnTo>
                        <a:pt x="176805" y="359133"/>
                      </a:lnTo>
                      <a:cubicBezTo>
                        <a:pt x="198239" y="359133"/>
                        <a:pt x="230390" y="358677"/>
                        <a:pt x="254332" y="355940"/>
                      </a:cubicBezTo>
                      <a:cubicBezTo>
                        <a:pt x="257980" y="358905"/>
                        <a:pt x="266417" y="359361"/>
                        <a:pt x="270749" y="359361"/>
                      </a:cubicBezTo>
                      <a:cubicBezTo>
                        <a:pt x="272345" y="359361"/>
                        <a:pt x="273257" y="359361"/>
                        <a:pt x="273713" y="359361"/>
                      </a:cubicBezTo>
                      <a:lnTo>
                        <a:pt x="295375" y="357537"/>
                      </a:lnTo>
                      <a:cubicBezTo>
                        <a:pt x="302444" y="356624"/>
                        <a:pt x="304724" y="350924"/>
                        <a:pt x="304724" y="350924"/>
                      </a:cubicBezTo>
                      <a:cubicBezTo>
                        <a:pt x="313389" y="333594"/>
                        <a:pt x="311793" y="307828"/>
                        <a:pt x="311109" y="298479"/>
                      </a:cubicBezTo>
                      <a:lnTo>
                        <a:pt x="311109" y="298023"/>
                      </a:lnTo>
                      <a:close/>
                      <a:moveTo>
                        <a:pt x="298112" y="176944"/>
                      </a:moveTo>
                      <a:cubicBezTo>
                        <a:pt x="298340" y="177172"/>
                        <a:pt x="298340" y="177400"/>
                        <a:pt x="298568" y="177628"/>
                      </a:cubicBezTo>
                      <a:cubicBezTo>
                        <a:pt x="299252" y="184469"/>
                        <a:pt x="305864" y="259716"/>
                        <a:pt x="296060" y="297795"/>
                      </a:cubicBezTo>
                      <a:cubicBezTo>
                        <a:pt x="296060" y="298023"/>
                        <a:pt x="291727" y="311476"/>
                        <a:pt x="269837" y="317405"/>
                      </a:cubicBezTo>
                      <a:cubicBezTo>
                        <a:pt x="270749" y="316949"/>
                        <a:pt x="270977" y="316721"/>
                        <a:pt x="271205" y="316721"/>
                      </a:cubicBezTo>
                      <a:cubicBezTo>
                        <a:pt x="291955" y="305548"/>
                        <a:pt x="294463" y="274309"/>
                        <a:pt x="294691" y="270661"/>
                      </a:cubicBezTo>
                      <a:lnTo>
                        <a:pt x="298112" y="176944"/>
                      </a:lnTo>
                      <a:close/>
                      <a:moveTo>
                        <a:pt x="58690" y="22574"/>
                      </a:moveTo>
                      <a:cubicBezTo>
                        <a:pt x="58918" y="22574"/>
                        <a:pt x="58918" y="22574"/>
                        <a:pt x="58690" y="22574"/>
                      </a:cubicBezTo>
                      <a:lnTo>
                        <a:pt x="253648" y="22574"/>
                      </a:lnTo>
                      <a:cubicBezTo>
                        <a:pt x="253648" y="22574"/>
                        <a:pt x="258436" y="22346"/>
                        <a:pt x="261856" y="25538"/>
                      </a:cubicBezTo>
                      <a:cubicBezTo>
                        <a:pt x="263909" y="27362"/>
                        <a:pt x="264821" y="30099"/>
                        <a:pt x="264821" y="33975"/>
                      </a:cubicBezTo>
                      <a:lnTo>
                        <a:pt x="264821" y="191993"/>
                      </a:lnTo>
                      <a:cubicBezTo>
                        <a:pt x="264821" y="193134"/>
                        <a:pt x="264593" y="217760"/>
                        <a:pt x="239738" y="217760"/>
                      </a:cubicBezTo>
                      <a:lnTo>
                        <a:pt x="72599" y="217760"/>
                      </a:lnTo>
                      <a:cubicBezTo>
                        <a:pt x="47745" y="217760"/>
                        <a:pt x="47289" y="193134"/>
                        <a:pt x="47289" y="191993"/>
                      </a:cubicBezTo>
                      <a:lnTo>
                        <a:pt x="47289" y="33975"/>
                      </a:lnTo>
                      <a:cubicBezTo>
                        <a:pt x="47289" y="30327"/>
                        <a:pt x="48201" y="27591"/>
                        <a:pt x="50253" y="25538"/>
                      </a:cubicBezTo>
                      <a:cubicBezTo>
                        <a:pt x="53673" y="22802"/>
                        <a:pt x="57778" y="22574"/>
                        <a:pt x="58690" y="22574"/>
                      </a:cubicBezTo>
                      <a:close/>
                      <a:moveTo>
                        <a:pt x="29959" y="85280"/>
                      </a:moveTo>
                      <a:lnTo>
                        <a:pt x="29959" y="85052"/>
                      </a:lnTo>
                      <a:lnTo>
                        <a:pt x="29959" y="84824"/>
                      </a:lnTo>
                      <a:cubicBezTo>
                        <a:pt x="29959" y="84368"/>
                        <a:pt x="27451" y="40816"/>
                        <a:pt x="35888" y="23258"/>
                      </a:cubicBezTo>
                      <a:lnTo>
                        <a:pt x="36116" y="23030"/>
                      </a:lnTo>
                      <a:cubicBezTo>
                        <a:pt x="36344" y="22346"/>
                        <a:pt x="39308" y="15733"/>
                        <a:pt x="48429" y="15733"/>
                      </a:cubicBezTo>
                      <a:cubicBezTo>
                        <a:pt x="48885" y="15733"/>
                        <a:pt x="49569" y="15961"/>
                        <a:pt x="50025" y="15961"/>
                      </a:cubicBezTo>
                      <a:cubicBezTo>
                        <a:pt x="47973" y="16646"/>
                        <a:pt x="45921" y="17786"/>
                        <a:pt x="44097" y="19382"/>
                      </a:cubicBezTo>
                      <a:cubicBezTo>
                        <a:pt x="40448" y="22802"/>
                        <a:pt x="38396" y="28047"/>
                        <a:pt x="38396" y="34659"/>
                      </a:cubicBezTo>
                      <a:lnTo>
                        <a:pt x="38396" y="212515"/>
                      </a:lnTo>
                      <a:cubicBezTo>
                        <a:pt x="38396" y="213199"/>
                        <a:pt x="36572" y="227793"/>
                        <a:pt x="45237" y="238054"/>
                      </a:cubicBezTo>
                      <a:cubicBezTo>
                        <a:pt x="50481" y="243982"/>
                        <a:pt x="58462" y="247175"/>
                        <a:pt x="68951" y="247175"/>
                      </a:cubicBezTo>
                      <a:lnTo>
                        <a:pt x="243615" y="247175"/>
                      </a:lnTo>
                      <a:cubicBezTo>
                        <a:pt x="254104" y="247175"/>
                        <a:pt x="261856" y="244210"/>
                        <a:pt x="267329" y="237826"/>
                      </a:cubicBezTo>
                      <a:cubicBezTo>
                        <a:pt x="275994" y="227793"/>
                        <a:pt x="274398" y="213655"/>
                        <a:pt x="274170" y="212287"/>
                      </a:cubicBezTo>
                      <a:lnTo>
                        <a:pt x="274170" y="34659"/>
                      </a:lnTo>
                      <a:cubicBezTo>
                        <a:pt x="274170" y="28047"/>
                        <a:pt x="272345" y="22802"/>
                        <a:pt x="268469" y="19382"/>
                      </a:cubicBezTo>
                      <a:cubicBezTo>
                        <a:pt x="266645" y="17558"/>
                        <a:pt x="264365" y="16646"/>
                        <a:pt x="262540" y="15961"/>
                      </a:cubicBezTo>
                      <a:cubicBezTo>
                        <a:pt x="262997" y="15961"/>
                        <a:pt x="263681" y="15733"/>
                        <a:pt x="264137" y="15733"/>
                      </a:cubicBezTo>
                      <a:cubicBezTo>
                        <a:pt x="272801" y="15733"/>
                        <a:pt x="275994" y="21890"/>
                        <a:pt x="276678" y="23486"/>
                      </a:cubicBezTo>
                      <a:cubicBezTo>
                        <a:pt x="284886" y="39904"/>
                        <a:pt x="282834" y="80491"/>
                        <a:pt x="282606" y="85280"/>
                      </a:cubicBezTo>
                      <a:lnTo>
                        <a:pt x="294007" y="173296"/>
                      </a:lnTo>
                      <a:lnTo>
                        <a:pt x="290587" y="270661"/>
                      </a:lnTo>
                      <a:cubicBezTo>
                        <a:pt x="290587" y="270889"/>
                        <a:pt x="288535" y="302812"/>
                        <a:pt x="269381" y="313073"/>
                      </a:cubicBezTo>
                      <a:lnTo>
                        <a:pt x="269153" y="313301"/>
                      </a:lnTo>
                      <a:lnTo>
                        <a:pt x="269153" y="313301"/>
                      </a:lnTo>
                      <a:cubicBezTo>
                        <a:pt x="269153" y="313301"/>
                        <a:pt x="266645" y="315125"/>
                        <a:pt x="258436" y="317177"/>
                      </a:cubicBezTo>
                      <a:cubicBezTo>
                        <a:pt x="260944" y="314669"/>
                        <a:pt x="263453" y="311476"/>
                        <a:pt x="264821" y="307372"/>
                      </a:cubicBezTo>
                      <a:cubicBezTo>
                        <a:pt x="265277" y="306232"/>
                        <a:pt x="265505" y="304180"/>
                        <a:pt x="264137" y="302812"/>
                      </a:cubicBezTo>
                      <a:cubicBezTo>
                        <a:pt x="262540" y="300987"/>
                        <a:pt x="259804" y="300303"/>
                        <a:pt x="255244" y="301215"/>
                      </a:cubicBezTo>
                      <a:lnTo>
                        <a:pt x="254560" y="301215"/>
                      </a:lnTo>
                      <a:cubicBezTo>
                        <a:pt x="243387" y="302584"/>
                        <a:pt x="205307" y="306688"/>
                        <a:pt x="186382" y="307828"/>
                      </a:cubicBezTo>
                      <a:cubicBezTo>
                        <a:pt x="186154" y="307828"/>
                        <a:pt x="174068" y="308056"/>
                        <a:pt x="171332" y="324702"/>
                      </a:cubicBezTo>
                      <a:cubicBezTo>
                        <a:pt x="171332" y="324930"/>
                        <a:pt x="171104" y="326982"/>
                        <a:pt x="168596" y="327210"/>
                      </a:cubicBezTo>
                      <a:cubicBezTo>
                        <a:pt x="167912" y="327210"/>
                        <a:pt x="167456" y="327438"/>
                        <a:pt x="167228" y="327894"/>
                      </a:cubicBezTo>
                      <a:cubicBezTo>
                        <a:pt x="167000" y="328122"/>
                        <a:pt x="167000" y="328578"/>
                        <a:pt x="166772" y="329034"/>
                      </a:cubicBezTo>
                      <a:lnTo>
                        <a:pt x="146022" y="329034"/>
                      </a:lnTo>
                      <a:cubicBezTo>
                        <a:pt x="146022" y="328578"/>
                        <a:pt x="146022" y="328122"/>
                        <a:pt x="145566" y="327894"/>
                      </a:cubicBezTo>
                      <a:cubicBezTo>
                        <a:pt x="145110" y="327438"/>
                        <a:pt x="144654" y="327210"/>
                        <a:pt x="144198" y="327210"/>
                      </a:cubicBezTo>
                      <a:cubicBezTo>
                        <a:pt x="141689" y="326982"/>
                        <a:pt x="141461" y="325158"/>
                        <a:pt x="141461" y="324702"/>
                      </a:cubicBezTo>
                      <a:lnTo>
                        <a:pt x="141461" y="324474"/>
                      </a:lnTo>
                      <a:lnTo>
                        <a:pt x="141461" y="324246"/>
                      </a:lnTo>
                      <a:cubicBezTo>
                        <a:pt x="138725" y="308056"/>
                        <a:pt x="126868" y="307600"/>
                        <a:pt x="126640" y="307600"/>
                      </a:cubicBezTo>
                      <a:lnTo>
                        <a:pt x="126640" y="307600"/>
                      </a:lnTo>
                      <a:cubicBezTo>
                        <a:pt x="105206" y="306460"/>
                        <a:pt x="59830" y="301215"/>
                        <a:pt x="57550" y="300987"/>
                      </a:cubicBezTo>
                      <a:cubicBezTo>
                        <a:pt x="52989" y="300075"/>
                        <a:pt x="50253" y="300759"/>
                        <a:pt x="48429" y="302584"/>
                      </a:cubicBezTo>
                      <a:cubicBezTo>
                        <a:pt x="47061" y="304180"/>
                        <a:pt x="47517" y="306232"/>
                        <a:pt x="47745" y="307144"/>
                      </a:cubicBezTo>
                      <a:cubicBezTo>
                        <a:pt x="49113" y="311248"/>
                        <a:pt x="51621" y="314441"/>
                        <a:pt x="54130" y="316949"/>
                      </a:cubicBezTo>
                      <a:cubicBezTo>
                        <a:pt x="46149" y="314897"/>
                        <a:pt x="43413" y="313301"/>
                        <a:pt x="43413" y="313301"/>
                      </a:cubicBezTo>
                      <a:lnTo>
                        <a:pt x="43413" y="313301"/>
                      </a:lnTo>
                      <a:lnTo>
                        <a:pt x="42957" y="313073"/>
                      </a:lnTo>
                      <a:cubicBezTo>
                        <a:pt x="23803" y="302812"/>
                        <a:pt x="21751" y="270889"/>
                        <a:pt x="21751" y="270661"/>
                      </a:cubicBezTo>
                      <a:lnTo>
                        <a:pt x="18330" y="173068"/>
                      </a:lnTo>
                      <a:lnTo>
                        <a:pt x="18330" y="173068"/>
                      </a:lnTo>
                      <a:lnTo>
                        <a:pt x="29959" y="85280"/>
                      </a:lnTo>
                      <a:close/>
                      <a:moveTo>
                        <a:pt x="246807" y="322193"/>
                      </a:moveTo>
                      <a:cubicBezTo>
                        <a:pt x="229249" y="325158"/>
                        <a:pt x="201887" y="328578"/>
                        <a:pt x="174068" y="328578"/>
                      </a:cubicBezTo>
                      <a:cubicBezTo>
                        <a:pt x="175209" y="327210"/>
                        <a:pt x="175665" y="325842"/>
                        <a:pt x="175665" y="324702"/>
                      </a:cubicBezTo>
                      <a:cubicBezTo>
                        <a:pt x="176349" y="320825"/>
                        <a:pt x="177489" y="318317"/>
                        <a:pt x="179085" y="316037"/>
                      </a:cubicBezTo>
                      <a:cubicBezTo>
                        <a:pt x="180225" y="316721"/>
                        <a:pt x="181593" y="316949"/>
                        <a:pt x="182049" y="316949"/>
                      </a:cubicBezTo>
                      <a:cubicBezTo>
                        <a:pt x="196642" y="316721"/>
                        <a:pt x="234950" y="311932"/>
                        <a:pt x="236774" y="311704"/>
                      </a:cubicBezTo>
                      <a:cubicBezTo>
                        <a:pt x="246351" y="310564"/>
                        <a:pt x="249543" y="308284"/>
                        <a:pt x="251595" y="305776"/>
                      </a:cubicBezTo>
                      <a:cubicBezTo>
                        <a:pt x="251823" y="305548"/>
                        <a:pt x="251823" y="305548"/>
                        <a:pt x="252052" y="305092"/>
                      </a:cubicBezTo>
                      <a:cubicBezTo>
                        <a:pt x="254332" y="304864"/>
                        <a:pt x="255700" y="304636"/>
                        <a:pt x="255700" y="304636"/>
                      </a:cubicBezTo>
                      <a:cubicBezTo>
                        <a:pt x="259576" y="303952"/>
                        <a:pt x="260488" y="304636"/>
                        <a:pt x="260488" y="304636"/>
                      </a:cubicBezTo>
                      <a:cubicBezTo>
                        <a:pt x="260488" y="304636"/>
                        <a:pt x="260488" y="304864"/>
                        <a:pt x="260488" y="305092"/>
                      </a:cubicBezTo>
                      <a:cubicBezTo>
                        <a:pt x="257524" y="313985"/>
                        <a:pt x="247491" y="318545"/>
                        <a:pt x="247263" y="318545"/>
                      </a:cubicBezTo>
                      <a:cubicBezTo>
                        <a:pt x="246351" y="319001"/>
                        <a:pt x="245895" y="320141"/>
                        <a:pt x="246123" y="321053"/>
                      </a:cubicBezTo>
                      <a:cubicBezTo>
                        <a:pt x="246579" y="321965"/>
                        <a:pt x="246807" y="322193"/>
                        <a:pt x="246807" y="322193"/>
                      </a:cubicBezTo>
                      <a:close/>
                      <a:moveTo>
                        <a:pt x="65075" y="319229"/>
                      </a:moveTo>
                      <a:cubicBezTo>
                        <a:pt x="65075" y="319229"/>
                        <a:pt x="54814" y="314669"/>
                        <a:pt x="51849" y="305548"/>
                      </a:cubicBezTo>
                      <a:cubicBezTo>
                        <a:pt x="51849" y="305320"/>
                        <a:pt x="51849" y="305320"/>
                        <a:pt x="51849" y="305092"/>
                      </a:cubicBezTo>
                      <a:cubicBezTo>
                        <a:pt x="51849" y="305092"/>
                        <a:pt x="52761" y="304408"/>
                        <a:pt x="56866" y="305092"/>
                      </a:cubicBezTo>
                      <a:lnTo>
                        <a:pt x="57778" y="305092"/>
                      </a:lnTo>
                      <a:cubicBezTo>
                        <a:pt x="58462" y="305092"/>
                        <a:pt x="59602" y="305320"/>
                        <a:pt x="60514" y="305320"/>
                      </a:cubicBezTo>
                      <a:cubicBezTo>
                        <a:pt x="60742" y="305548"/>
                        <a:pt x="60742" y="305776"/>
                        <a:pt x="60970" y="305776"/>
                      </a:cubicBezTo>
                      <a:cubicBezTo>
                        <a:pt x="63022" y="308056"/>
                        <a:pt x="66215" y="310564"/>
                        <a:pt x="75791" y="311704"/>
                      </a:cubicBezTo>
                      <a:cubicBezTo>
                        <a:pt x="77388" y="311932"/>
                        <a:pt x="115923" y="316493"/>
                        <a:pt x="130744" y="316949"/>
                      </a:cubicBezTo>
                      <a:cubicBezTo>
                        <a:pt x="131201" y="316949"/>
                        <a:pt x="132797" y="316721"/>
                        <a:pt x="133709" y="316037"/>
                      </a:cubicBezTo>
                      <a:cubicBezTo>
                        <a:pt x="135077" y="317861"/>
                        <a:pt x="136445" y="320369"/>
                        <a:pt x="136901" y="324474"/>
                      </a:cubicBezTo>
                      <a:cubicBezTo>
                        <a:pt x="136901" y="325614"/>
                        <a:pt x="137357" y="327210"/>
                        <a:pt x="138497" y="328350"/>
                      </a:cubicBezTo>
                      <a:cubicBezTo>
                        <a:pt x="138497" y="328350"/>
                        <a:pt x="138497" y="328350"/>
                        <a:pt x="138269" y="328350"/>
                      </a:cubicBezTo>
                      <a:cubicBezTo>
                        <a:pt x="110451" y="328350"/>
                        <a:pt x="83088" y="324702"/>
                        <a:pt x="65759" y="321965"/>
                      </a:cubicBezTo>
                      <a:cubicBezTo>
                        <a:pt x="65759" y="321737"/>
                        <a:pt x="65987" y="321737"/>
                        <a:pt x="65987" y="321509"/>
                      </a:cubicBezTo>
                      <a:cubicBezTo>
                        <a:pt x="66671" y="320825"/>
                        <a:pt x="66215" y="319685"/>
                        <a:pt x="65075" y="319229"/>
                      </a:cubicBezTo>
                      <a:close/>
                      <a:moveTo>
                        <a:pt x="13998" y="177628"/>
                      </a:moveTo>
                      <a:cubicBezTo>
                        <a:pt x="14226" y="177400"/>
                        <a:pt x="14226" y="177172"/>
                        <a:pt x="14454" y="176944"/>
                      </a:cubicBezTo>
                      <a:lnTo>
                        <a:pt x="17646" y="270661"/>
                      </a:lnTo>
                      <a:cubicBezTo>
                        <a:pt x="17874" y="274081"/>
                        <a:pt x="20154" y="305320"/>
                        <a:pt x="41132" y="316493"/>
                      </a:cubicBezTo>
                      <a:cubicBezTo>
                        <a:pt x="41360" y="316721"/>
                        <a:pt x="41816" y="316949"/>
                        <a:pt x="42500" y="317405"/>
                      </a:cubicBezTo>
                      <a:cubicBezTo>
                        <a:pt x="21523" y="311704"/>
                        <a:pt x="16506" y="298479"/>
                        <a:pt x="16278" y="297795"/>
                      </a:cubicBezTo>
                      <a:cubicBezTo>
                        <a:pt x="6701" y="260172"/>
                        <a:pt x="13542" y="184241"/>
                        <a:pt x="13998" y="177628"/>
                      </a:cubicBezTo>
                      <a:close/>
                      <a:moveTo>
                        <a:pt x="307233" y="297111"/>
                      </a:moveTo>
                      <a:lnTo>
                        <a:pt x="299480" y="328806"/>
                      </a:lnTo>
                      <a:cubicBezTo>
                        <a:pt x="296060" y="339067"/>
                        <a:pt x="282834" y="345451"/>
                        <a:pt x="282834" y="345451"/>
                      </a:cubicBezTo>
                      <a:lnTo>
                        <a:pt x="282606" y="345451"/>
                      </a:lnTo>
                      <a:lnTo>
                        <a:pt x="282378" y="345679"/>
                      </a:lnTo>
                      <a:cubicBezTo>
                        <a:pt x="267785" y="353888"/>
                        <a:pt x="209868" y="355028"/>
                        <a:pt x="176577" y="355028"/>
                      </a:cubicBezTo>
                      <a:lnTo>
                        <a:pt x="136217" y="355028"/>
                      </a:lnTo>
                      <a:cubicBezTo>
                        <a:pt x="103154" y="355028"/>
                        <a:pt x="45465" y="353888"/>
                        <a:pt x="30643" y="345679"/>
                      </a:cubicBezTo>
                      <a:lnTo>
                        <a:pt x="30187" y="345451"/>
                      </a:lnTo>
                      <a:cubicBezTo>
                        <a:pt x="29959" y="345451"/>
                        <a:pt x="16734" y="339067"/>
                        <a:pt x="13314" y="328806"/>
                      </a:cubicBezTo>
                      <a:lnTo>
                        <a:pt x="5561" y="297111"/>
                      </a:lnTo>
                      <a:cubicBezTo>
                        <a:pt x="5561" y="296883"/>
                        <a:pt x="89" y="267468"/>
                        <a:pt x="7613" y="210235"/>
                      </a:cubicBezTo>
                      <a:cubicBezTo>
                        <a:pt x="6473" y="237598"/>
                        <a:pt x="6245" y="275221"/>
                        <a:pt x="12402" y="298935"/>
                      </a:cubicBezTo>
                      <a:cubicBezTo>
                        <a:pt x="12858" y="300759"/>
                        <a:pt x="18558" y="317177"/>
                        <a:pt x="46149" y="322877"/>
                      </a:cubicBezTo>
                      <a:cubicBezTo>
                        <a:pt x="46605" y="322877"/>
                        <a:pt x="92437" y="333138"/>
                        <a:pt x="138497" y="333138"/>
                      </a:cubicBezTo>
                      <a:cubicBezTo>
                        <a:pt x="139637" y="333138"/>
                        <a:pt x="140777" y="333138"/>
                        <a:pt x="142146" y="333138"/>
                      </a:cubicBezTo>
                      <a:lnTo>
                        <a:pt x="170192" y="333138"/>
                      </a:lnTo>
                      <a:lnTo>
                        <a:pt x="170192" y="333138"/>
                      </a:lnTo>
                      <a:cubicBezTo>
                        <a:pt x="171332" y="333138"/>
                        <a:pt x="172700" y="333138"/>
                        <a:pt x="173840" y="333138"/>
                      </a:cubicBezTo>
                      <a:cubicBezTo>
                        <a:pt x="219901" y="333138"/>
                        <a:pt x="265733" y="322877"/>
                        <a:pt x="266189" y="322877"/>
                      </a:cubicBezTo>
                      <a:cubicBezTo>
                        <a:pt x="294919" y="317177"/>
                        <a:pt x="299936" y="299619"/>
                        <a:pt x="300164" y="298707"/>
                      </a:cubicBezTo>
                      <a:cubicBezTo>
                        <a:pt x="306092" y="275221"/>
                        <a:pt x="306092" y="237826"/>
                        <a:pt x="304952" y="210463"/>
                      </a:cubicBezTo>
                      <a:cubicBezTo>
                        <a:pt x="312249" y="264504"/>
                        <a:pt x="307917" y="293463"/>
                        <a:pt x="307233" y="297111"/>
                      </a:cubicBezTo>
                      <a:close/>
                    </a:path>
                  </a:pathLst>
                </a:custGeom>
                <a:grpFill/>
                <a:ln w="22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5D211BA9-5C4E-4568-A4EF-44FB4EA713CF}"/>
                    </a:ext>
                  </a:extLst>
                </p:cNvPr>
                <p:cNvSpPr/>
                <p:nvPr/>
              </p:nvSpPr>
              <p:spPr>
                <a:xfrm>
                  <a:off x="753516" y="3738961"/>
                  <a:ext cx="22346" cy="22346"/>
                </a:xfrm>
                <a:custGeom>
                  <a:avLst/>
                  <a:gdLst>
                    <a:gd name="connsiteX0" fmla="*/ 11173 w 22346"/>
                    <a:gd name="connsiteY0" fmla="*/ 22346 h 22346"/>
                    <a:gd name="connsiteX1" fmla="*/ 22346 w 22346"/>
                    <a:gd name="connsiteY1" fmla="*/ 11173 h 22346"/>
                    <a:gd name="connsiteX2" fmla="*/ 11173 w 22346"/>
                    <a:gd name="connsiteY2" fmla="*/ 0 h 22346"/>
                    <a:gd name="connsiteX3" fmla="*/ 0 w 22346"/>
                    <a:gd name="connsiteY3" fmla="*/ 11173 h 22346"/>
                    <a:gd name="connsiteX4" fmla="*/ 11173 w 22346"/>
                    <a:gd name="connsiteY4" fmla="*/ 22346 h 22346"/>
                    <a:gd name="connsiteX5" fmla="*/ 11173 w 22346"/>
                    <a:gd name="connsiteY5" fmla="*/ 6385 h 22346"/>
                    <a:gd name="connsiteX6" fmla="*/ 15961 w 22346"/>
                    <a:gd name="connsiteY6" fmla="*/ 11173 h 22346"/>
                    <a:gd name="connsiteX7" fmla="*/ 11173 w 22346"/>
                    <a:gd name="connsiteY7" fmla="*/ 15961 h 22346"/>
                    <a:gd name="connsiteX8" fmla="*/ 6385 w 22346"/>
                    <a:gd name="connsiteY8" fmla="*/ 11173 h 22346"/>
                    <a:gd name="connsiteX9" fmla="*/ 11173 w 22346"/>
                    <a:gd name="connsiteY9" fmla="*/ 6385 h 22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46" h="22346">
                      <a:moveTo>
                        <a:pt x="11173" y="22346"/>
                      </a:moveTo>
                      <a:cubicBezTo>
                        <a:pt x="17102" y="22346"/>
                        <a:pt x="22346" y="17558"/>
                        <a:pt x="22346" y="11173"/>
                      </a:cubicBezTo>
                      <a:cubicBezTo>
                        <a:pt x="22346" y="5244"/>
                        <a:pt x="17558" y="0"/>
                        <a:pt x="11173" y="0"/>
                      </a:cubicBezTo>
                      <a:cubicBezTo>
                        <a:pt x="5244" y="0"/>
                        <a:pt x="0" y="4788"/>
                        <a:pt x="0" y="11173"/>
                      </a:cubicBezTo>
                      <a:cubicBezTo>
                        <a:pt x="0" y="17558"/>
                        <a:pt x="4788" y="22346"/>
                        <a:pt x="11173" y="22346"/>
                      </a:cubicBezTo>
                      <a:close/>
                      <a:moveTo>
                        <a:pt x="11173" y="6385"/>
                      </a:moveTo>
                      <a:cubicBezTo>
                        <a:pt x="13909" y="6385"/>
                        <a:pt x="15961" y="8437"/>
                        <a:pt x="15961" y="11173"/>
                      </a:cubicBezTo>
                      <a:cubicBezTo>
                        <a:pt x="15961" y="13909"/>
                        <a:pt x="13909" y="15961"/>
                        <a:pt x="11173" y="15961"/>
                      </a:cubicBezTo>
                      <a:cubicBezTo>
                        <a:pt x="8437" y="15961"/>
                        <a:pt x="6385" y="13909"/>
                        <a:pt x="6385" y="11173"/>
                      </a:cubicBezTo>
                      <a:cubicBezTo>
                        <a:pt x="6385" y="8437"/>
                        <a:pt x="8209" y="6385"/>
                        <a:pt x="11173" y="6385"/>
                      </a:cubicBezTo>
                      <a:close/>
                    </a:path>
                  </a:pathLst>
                </a:custGeom>
                <a:grpFill/>
                <a:ln w="22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" name="자유형: 도형 259">
                  <a:extLst>
                    <a:ext uri="{FF2B5EF4-FFF2-40B4-BE49-F238E27FC236}">
                      <a16:creationId xmlns:a16="http://schemas.microsoft.com/office/drawing/2014/main" id="{E42DDE47-193E-47E0-BA33-6AE936ED32AE}"/>
                    </a:ext>
                  </a:extLst>
                </p:cNvPr>
                <p:cNvSpPr/>
                <p:nvPr/>
              </p:nvSpPr>
              <p:spPr>
                <a:xfrm>
                  <a:off x="967855" y="3738961"/>
                  <a:ext cx="22346" cy="22346"/>
                </a:xfrm>
                <a:custGeom>
                  <a:avLst/>
                  <a:gdLst>
                    <a:gd name="connsiteX0" fmla="*/ 11173 w 22346"/>
                    <a:gd name="connsiteY0" fmla="*/ 22346 h 22346"/>
                    <a:gd name="connsiteX1" fmla="*/ 22346 w 22346"/>
                    <a:gd name="connsiteY1" fmla="*/ 11173 h 22346"/>
                    <a:gd name="connsiteX2" fmla="*/ 11173 w 22346"/>
                    <a:gd name="connsiteY2" fmla="*/ 0 h 22346"/>
                    <a:gd name="connsiteX3" fmla="*/ 0 w 22346"/>
                    <a:gd name="connsiteY3" fmla="*/ 11173 h 22346"/>
                    <a:gd name="connsiteX4" fmla="*/ 11173 w 22346"/>
                    <a:gd name="connsiteY4" fmla="*/ 22346 h 22346"/>
                    <a:gd name="connsiteX5" fmla="*/ 11173 w 22346"/>
                    <a:gd name="connsiteY5" fmla="*/ 6385 h 22346"/>
                    <a:gd name="connsiteX6" fmla="*/ 15961 w 22346"/>
                    <a:gd name="connsiteY6" fmla="*/ 11173 h 22346"/>
                    <a:gd name="connsiteX7" fmla="*/ 11173 w 22346"/>
                    <a:gd name="connsiteY7" fmla="*/ 15961 h 22346"/>
                    <a:gd name="connsiteX8" fmla="*/ 11173 w 22346"/>
                    <a:gd name="connsiteY8" fmla="*/ 15961 h 22346"/>
                    <a:gd name="connsiteX9" fmla="*/ 7753 w 22346"/>
                    <a:gd name="connsiteY9" fmla="*/ 14593 h 22346"/>
                    <a:gd name="connsiteX10" fmla="*/ 6385 w 22346"/>
                    <a:gd name="connsiteY10" fmla="*/ 11173 h 22346"/>
                    <a:gd name="connsiteX11" fmla="*/ 11173 w 22346"/>
                    <a:gd name="connsiteY11" fmla="*/ 6385 h 22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346" h="22346">
                      <a:moveTo>
                        <a:pt x="11173" y="22346"/>
                      </a:moveTo>
                      <a:cubicBezTo>
                        <a:pt x="17102" y="22346"/>
                        <a:pt x="22346" y="17558"/>
                        <a:pt x="22346" y="11173"/>
                      </a:cubicBezTo>
                      <a:cubicBezTo>
                        <a:pt x="22346" y="5244"/>
                        <a:pt x="17558" y="0"/>
                        <a:pt x="11173" y="0"/>
                      </a:cubicBezTo>
                      <a:cubicBezTo>
                        <a:pt x="5016" y="0"/>
                        <a:pt x="0" y="4788"/>
                        <a:pt x="0" y="11173"/>
                      </a:cubicBezTo>
                      <a:cubicBezTo>
                        <a:pt x="0" y="17558"/>
                        <a:pt x="5016" y="22346"/>
                        <a:pt x="11173" y="22346"/>
                      </a:cubicBezTo>
                      <a:close/>
                      <a:moveTo>
                        <a:pt x="11173" y="6385"/>
                      </a:moveTo>
                      <a:cubicBezTo>
                        <a:pt x="13909" y="6385"/>
                        <a:pt x="15961" y="8437"/>
                        <a:pt x="15961" y="11173"/>
                      </a:cubicBezTo>
                      <a:cubicBezTo>
                        <a:pt x="15961" y="13909"/>
                        <a:pt x="13909" y="15961"/>
                        <a:pt x="11173" y="15961"/>
                      </a:cubicBezTo>
                      <a:lnTo>
                        <a:pt x="11173" y="15961"/>
                      </a:lnTo>
                      <a:cubicBezTo>
                        <a:pt x="9805" y="15961"/>
                        <a:pt x="8665" y="15505"/>
                        <a:pt x="7753" y="14593"/>
                      </a:cubicBezTo>
                      <a:cubicBezTo>
                        <a:pt x="6841" y="13681"/>
                        <a:pt x="6385" y="12541"/>
                        <a:pt x="6385" y="11173"/>
                      </a:cubicBezTo>
                      <a:cubicBezTo>
                        <a:pt x="6157" y="8665"/>
                        <a:pt x="8437" y="6385"/>
                        <a:pt x="11173" y="6385"/>
                      </a:cubicBezTo>
                      <a:close/>
                    </a:path>
                  </a:pathLst>
                </a:custGeom>
                <a:grpFill/>
                <a:ln w="22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" name="자유형: 도형 260">
                  <a:extLst>
                    <a:ext uri="{FF2B5EF4-FFF2-40B4-BE49-F238E27FC236}">
                      <a16:creationId xmlns:a16="http://schemas.microsoft.com/office/drawing/2014/main" id="{B9A0CDAB-50C8-477C-92AB-563523167C46}"/>
                    </a:ext>
                  </a:extLst>
                </p:cNvPr>
                <p:cNvSpPr/>
                <p:nvPr/>
              </p:nvSpPr>
              <p:spPr>
                <a:xfrm>
                  <a:off x="753516" y="3766551"/>
                  <a:ext cx="236457" cy="5472"/>
                </a:xfrm>
                <a:custGeom>
                  <a:avLst/>
                  <a:gdLst>
                    <a:gd name="connsiteX0" fmla="*/ 2736 w 236457"/>
                    <a:gd name="connsiteY0" fmla="*/ 5472 h 5472"/>
                    <a:gd name="connsiteX1" fmla="*/ 233721 w 236457"/>
                    <a:gd name="connsiteY1" fmla="*/ 5472 h 5472"/>
                    <a:gd name="connsiteX2" fmla="*/ 236457 w 236457"/>
                    <a:gd name="connsiteY2" fmla="*/ 2736 h 5472"/>
                    <a:gd name="connsiteX3" fmla="*/ 233721 w 236457"/>
                    <a:gd name="connsiteY3" fmla="*/ 0 h 5472"/>
                    <a:gd name="connsiteX4" fmla="*/ 2736 w 236457"/>
                    <a:gd name="connsiteY4" fmla="*/ 0 h 5472"/>
                    <a:gd name="connsiteX5" fmla="*/ 0 w 236457"/>
                    <a:gd name="connsiteY5" fmla="*/ 2736 h 5472"/>
                    <a:gd name="connsiteX6" fmla="*/ 2736 w 236457"/>
                    <a:gd name="connsiteY6" fmla="*/ 5472 h 5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6457" h="5472">
                      <a:moveTo>
                        <a:pt x="2736" y="5472"/>
                      </a:moveTo>
                      <a:lnTo>
                        <a:pt x="233721" y="5472"/>
                      </a:lnTo>
                      <a:cubicBezTo>
                        <a:pt x="235089" y="5472"/>
                        <a:pt x="236457" y="4332"/>
                        <a:pt x="236457" y="2736"/>
                      </a:cubicBezTo>
                      <a:cubicBezTo>
                        <a:pt x="236457" y="1140"/>
                        <a:pt x="235317" y="0"/>
                        <a:pt x="233721" y="0"/>
                      </a:cubicBezTo>
                      <a:lnTo>
                        <a:pt x="2736" y="0"/>
                      </a:lnTo>
                      <a:cubicBezTo>
                        <a:pt x="1368" y="0"/>
                        <a:pt x="0" y="1140"/>
                        <a:pt x="0" y="2736"/>
                      </a:cubicBezTo>
                      <a:cubicBezTo>
                        <a:pt x="0" y="4104"/>
                        <a:pt x="1140" y="5472"/>
                        <a:pt x="2736" y="5472"/>
                      </a:cubicBezTo>
                      <a:close/>
                    </a:path>
                  </a:pathLst>
                </a:custGeom>
                <a:grpFill/>
                <a:ln w="22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7" name="그래픽 34">
                <a:extLst>
                  <a:ext uri="{FF2B5EF4-FFF2-40B4-BE49-F238E27FC236}">
                    <a16:creationId xmlns:a16="http://schemas.microsoft.com/office/drawing/2014/main" id="{E09F516D-302C-4C7A-8B54-170608933C3C}"/>
                  </a:ext>
                </a:extLst>
              </p:cNvPr>
              <p:cNvGrpSpPr/>
              <p:nvPr/>
            </p:nvGrpSpPr>
            <p:grpSpPr>
              <a:xfrm>
                <a:off x="-711338" y="2274178"/>
                <a:ext cx="145936" cy="139092"/>
                <a:chOff x="798664" y="3533514"/>
                <a:chExt cx="145936" cy="139092"/>
              </a:xfrm>
              <a:grpFill/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3342402A-A901-482E-B344-5DEBBA8A5559}"/>
                    </a:ext>
                  </a:extLst>
                </p:cNvPr>
                <p:cNvSpPr/>
                <p:nvPr/>
              </p:nvSpPr>
              <p:spPr>
                <a:xfrm>
                  <a:off x="874367" y="3569769"/>
                  <a:ext cx="70233" cy="102837"/>
                </a:xfrm>
                <a:custGeom>
                  <a:avLst/>
                  <a:gdLst>
                    <a:gd name="connsiteX0" fmla="*/ 38992 w 70233"/>
                    <a:gd name="connsiteY0" fmla="*/ 39220 h 102837"/>
                    <a:gd name="connsiteX1" fmla="*/ 56549 w 70233"/>
                    <a:gd name="connsiteY1" fmla="*/ 19838 h 102837"/>
                    <a:gd name="connsiteX2" fmla="*/ 35571 w 70233"/>
                    <a:gd name="connsiteY2" fmla="*/ 0 h 102837"/>
                    <a:gd name="connsiteX3" fmla="*/ 34887 w 70233"/>
                    <a:gd name="connsiteY3" fmla="*/ 0 h 102837"/>
                    <a:gd name="connsiteX4" fmla="*/ 13909 w 70233"/>
                    <a:gd name="connsiteY4" fmla="*/ 19838 h 102837"/>
                    <a:gd name="connsiteX5" fmla="*/ 31467 w 70233"/>
                    <a:gd name="connsiteY5" fmla="*/ 39220 h 102837"/>
                    <a:gd name="connsiteX6" fmla="*/ 13681 w 70233"/>
                    <a:gd name="connsiteY6" fmla="*/ 47200 h 102837"/>
                    <a:gd name="connsiteX7" fmla="*/ 0 w 70233"/>
                    <a:gd name="connsiteY7" fmla="*/ 84368 h 102837"/>
                    <a:gd name="connsiteX8" fmla="*/ 5473 w 70233"/>
                    <a:gd name="connsiteY8" fmla="*/ 91664 h 102837"/>
                    <a:gd name="connsiteX9" fmla="*/ 35115 w 70233"/>
                    <a:gd name="connsiteY9" fmla="*/ 102837 h 102837"/>
                    <a:gd name="connsiteX10" fmla="*/ 70230 w 70233"/>
                    <a:gd name="connsiteY10" fmla="*/ 84368 h 102837"/>
                    <a:gd name="connsiteX11" fmla="*/ 38992 w 70233"/>
                    <a:gd name="connsiteY11" fmla="*/ 39220 h 10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0233" h="102837">
                      <a:moveTo>
                        <a:pt x="38992" y="39220"/>
                      </a:moveTo>
                      <a:cubicBezTo>
                        <a:pt x="49024" y="37623"/>
                        <a:pt x="56549" y="29415"/>
                        <a:pt x="56549" y="19838"/>
                      </a:cubicBezTo>
                      <a:cubicBezTo>
                        <a:pt x="56549" y="8893"/>
                        <a:pt x="46972" y="0"/>
                        <a:pt x="35571" y="0"/>
                      </a:cubicBezTo>
                      <a:lnTo>
                        <a:pt x="34887" y="0"/>
                      </a:lnTo>
                      <a:cubicBezTo>
                        <a:pt x="23258" y="0"/>
                        <a:pt x="13909" y="8893"/>
                        <a:pt x="13909" y="19838"/>
                      </a:cubicBezTo>
                      <a:cubicBezTo>
                        <a:pt x="13909" y="29871"/>
                        <a:pt x="21662" y="37851"/>
                        <a:pt x="31467" y="39220"/>
                      </a:cubicBezTo>
                      <a:cubicBezTo>
                        <a:pt x="24854" y="39904"/>
                        <a:pt x="18698" y="42640"/>
                        <a:pt x="13681" y="47200"/>
                      </a:cubicBezTo>
                      <a:cubicBezTo>
                        <a:pt x="5244" y="54497"/>
                        <a:pt x="0" y="67038"/>
                        <a:pt x="0" y="84368"/>
                      </a:cubicBezTo>
                      <a:cubicBezTo>
                        <a:pt x="1596" y="87104"/>
                        <a:pt x="3420" y="89384"/>
                        <a:pt x="5473" y="91664"/>
                      </a:cubicBezTo>
                      <a:cubicBezTo>
                        <a:pt x="12769" y="99417"/>
                        <a:pt x="22574" y="102837"/>
                        <a:pt x="35115" y="102837"/>
                      </a:cubicBezTo>
                      <a:cubicBezTo>
                        <a:pt x="51077" y="102837"/>
                        <a:pt x="62934" y="96909"/>
                        <a:pt x="70230" y="84368"/>
                      </a:cubicBezTo>
                      <a:cubicBezTo>
                        <a:pt x="70458" y="56777"/>
                        <a:pt x="56777" y="41272"/>
                        <a:pt x="38992" y="39220"/>
                      </a:cubicBezTo>
                      <a:close/>
                    </a:path>
                  </a:pathLst>
                </a:custGeom>
                <a:grpFill/>
                <a:ln w="22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DC7F3282-688B-4C0D-ACF6-58CD7AE96034}"/>
                    </a:ext>
                  </a:extLst>
                </p:cNvPr>
                <p:cNvSpPr/>
                <p:nvPr/>
              </p:nvSpPr>
              <p:spPr>
                <a:xfrm>
                  <a:off x="798664" y="3533514"/>
                  <a:ext cx="86419" cy="138180"/>
                </a:xfrm>
                <a:custGeom>
                  <a:avLst/>
                  <a:gdLst>
                    <a:gd name="connsiteX0" fmla="*/ 68634 w 86419"/>
                    <a:gd name="connsiteY0" fmla="*/ 122675 h 138180"/>
                    <a:gd name="connsiteX1" fmla="*/ 68634 w 86419"/>
                    <a:gd name="connsiteY1" fmla="*/ 120623 h 138180"/>
                    <a:gd name="connsiteX2" fmla="*/ 86420 w 86419"/>
                    <a:gd name="connsiteY2" fmla="*/ 76615 h 138180"/>
                    <a:gd name="connsiteX3" fmla="*/ 52217 w 86419"/>
                    <a:gd name="connsiteY3" fmla="*/ 52901 h 138180"/>
                    <a:gd name="connsiteX4" fmla="*/ 75931 w 86419"/>
                    <a:gd name="connsiteY4" fmla="*/ 26678 h 138180"/>
                    <a:gd name="connsiteX5" fmla="*/ 47656 w 86419"/>
                    <a:gd name="connsiteY5" fmla="*/ 0 h 138180"/>
                    <a:gd name="connsiteX6" fmla="*/ 19382 w 86419"/>
                    <a:gd name="connsiteY6" fmla="*/ 26678 h 138180"/>
                    <a:gd name="connsiteX7" fmla="*/ 42640 w 86419"/>
                    <a:gd name="connsiteY7" fmla="*/ 52901 h 138180"/>
                    <a:gd name="connsiteX8" fmla="*/ 0 w 86419"/>
                    <a:gd name="connsiteY8" fmla="*/ 105802 h 138180"/>
                    <a:gd name="connsiteX9" fmla="*/ 47200 w 86419"/>
                    <a:gd name="connsiteY9" fmla="*/ 138181 h 138180"/>
                    <a:gd name="connsiteX10" fmla="*/ 75931 w 86419"/>
                    <a:gd name="connsiteY10" fmla="*/ 132252 h 138180"/>
                    <a:gd name="connsiteX11" fmla="*/ 70002 w 86419"/>
                    <a:gd name="connsiteY11" fmla="*/ 124271 h 138180"/>
                    <a:gd name="connsiteX12" fmla="*/ 68634 w 86419"/>
                    <a:gd name="connsiteY12" fmla="*/ 122675 h 13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6419" h="138180">
                      <a:moveTo>
                        <a:pt x="68634" y="122675"/>
                      </a:moveTo>
                      <a:lnTo>
                        <a:pt x="68634" y="120623"/>
                      </a:lnTo>
                      <a:cubicBezTo>
                        <a:pt x="68634" y="101469"/>
                        <a:pt x="75247" y="85964"/>
                        <a:pt x="86420" y="76615"/>
                      </a:cubicBezTo>
                      <a:cubicBezTo>
                        <a:pt x="78667" y="63618"/>
                        <a:pt x="66582" y="54725"/>
                        <a:pt x="52217" y="52901"/>
                      </a:cubicBezTo>
                      <a:cubicBezTo>
                        <a:pt x="65670" y="50849"/>
                        <a:pt x="75931" y="39904"/>
                        <a:pt x="75931" y="26678"/>
                      </a:cubicBezTo>
                      <a:cubicBezTo>
                        <a:pt x="75931" y="12085"/>
                        <a:pt x="63390" y="0"/>
                        <a:pt x="47656" y="0"/>
                      </a:cubicBezTo>
                      <a:cubicBezTo>
                        <a:pt x="32151" y="0"/>
                        <a:pt x="19382" y="11857"/>
                        <a:pt x="19382" y="26678"/>
                      </a:cubicBezTo>
                      <a:cubicBezTo>
                        <a:pt x="19382" y="39676"/>
                        <a:pt x="29415" y="50621"/>
                        <a:pt x="42640" y="52901"/>
                      </a:cubicBezTo>
                      <a:cubicBezTo>
                        <a:pt x="18698" y="55637"/>
                        <a:pt x="0" y="78211"/>
                        <a:pt x="0" y="105802"/>
                      </a:cubicBezTo>
                      <a:cubicBezTo>
                        <a:pt x="8893" y="133392"/>
                        <a:pt x="25766" y="138181"/>
                        <a:pt x="47200" y="138181"/>
                      </a:cubicBezTo>
                      <a:cubicBezTo>
                        <a:pt x="58145" y="138181"/>
                        <a:pt x="67722" y="136812"/>
                        <a:pt x="75931" y="132252"/>
                      </a:cubicBezTo>
                      <a:cubicBezTo>
                        <a:pt x="73651" y="129972"/>
                        <a:pt x="71827" y="127236"/>
                        <a:pt x="70002" y="124271"/>
                      </a:cubicBezTo>
                      <a:lnTo>
                        <a:pt x="68634" y="122675"/>
                      </a:lnTo>
                      <a:close/>
                    </a:path>
                  </a:pathLst>
                </a:custGeom>
                <a:grpFill/>
                <a:ln w="22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48" name="자유형: 도형 247">
                <a:extLst>
                  <a:ext uri="{FF2B5EF4-FFF2-40B4-BE49-F238E27FC236}">
                    <a16:creationId xmlns:a16="http://schemas.microsoft.com/office/drawing/2014/main" id="{D64B1A01-E9E5-4138-A075-0F95AB07CF27}"/>
                  </a:ext>
                </a:extLst>
              </p:cNvPr>
              <p:cNvSpPr/>
              <p:nvPr/>
            </p:nvSpPr>
            <p:spPr>
              <a:xfrm>
                <a:off x="-967861" y="2368351"/>
                <a:ext cx="178540" cy="272484"/>
              </a:xfrm>
              <a:custGeom>
                <a:avLst/>
                <a:gdLst>
                  <a:gd name="connsiteX0" fmla="*/ 166227 w 178540"/>
                  <a:gd name="connsiteY0" fmla="*/ 0 h 272484"/>
                  <a:gd name="connsiteX1" fmla="*/ 0 w 178540"/>
                  <a:gd name="connsiteY1" fmla="*/ 272485 h 272484"/>
                  <a:gd name="connsiteX2" fmla="*/ 58373 w 178540"/>
                  <a:gd name="connsiteY2" fmla="*/ 272485 h 272484"/>
                  <a:gd name="connsiteX3" fmla="*/ 178540 w 178540"/>
                  <a:gd name="connsiteY3" fmla="*/ 0 h 27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540" h="272484">
                    <a:moveTo>
                      <a:pt x="166227" y="0"/>
                    </a:moveTo>
                    <a:lnTo>
                      <a:pt x="0" y="272485"/>
                    </a:lnTo>
                    <a:lnTo>
                      <a:pt x="58373" y="272485"/>
                    </a:lnTo>
                    <a:lnTo>
                      <a:pt x="178540" y="0"/>
                    </a:lnTo>
                    <a:close/>
                  </a:path>
                </a:pathLst>
              </a:custGeom>
              <a:grpFill/>
              <a:ln w="2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" name="자유형: 도형 248">
                <a:extLst>
                  <a:ext uri="{FF2B5EF4-FFF2-40B4-BE49-F238E27FC236}">
                    <a16:creationId xmlns:a16="http://schemas.microsoft.com/office/drawing/2014/main" id="{AB3BAE7A-79A4-460D-B53F-0C99B3876FD3}"/>
                  </a:ext>
                </a:extLst>
              </p:cNvPr>
              <p:cNvSpPr/>
              <p:nvPr/>
            </p:nvSpPr>
            <p:spPr>
              <a:xfrm>
                <a:off x="-487194" y="2368351"/>
                <a:ext cx="178312" cy="272484"/>
              </a:xfrm>
              <a:custGeom>
                <a:avLst/>
                <a:gdLst>
                  <a:gd name="connsiteX0" fmla="*/ 12313 w 178312"/>
                  <a:gd name="connsiteY0" fmla="*/ 0 h 272484"/>
                  <a:gd name="connsiteX1" fmla="*/ 178312 w 178312"/>
                  <a:gd name="connsiteY1" fmla="*/ 272485 h 272484"/>
                  <a:gd name="connsiteX2" fmla="*/ 119939 w 178312"/>
                  <a:gd name="connsiteY2" fmla="*/ 272485 h 272484"/>
                  <a:gd name="connsiteX3" fmla="*/ 0 w 178312"/>
                  <a:gd name="connsiteY3" fmla="*/ 0 h 27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312" h="272484">
                    <a:moveTo>
                      <a:pt x="12313" y="0"/>
                    </a:moveTo>
                    <a:lnTo>
                      <a:pt x="178312" y="272485"/>
                    </a:lnTo>
                    <a:lnTo>
                      <a:pt x="119939" y="27248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1179E3B7-F04A-4638-82C0-913C258AC82A}"/>
                  </a:ext>
                </a:extLst>
              </p:cNvPr>
              <p:cNvSpPr/>
              <p:nvPr/>
            </p:nvSpPr>
            <p:spPr>
              <a:xfrm>
                <a:off x="-649773" y="2565133"/>
                <a:ext cx="31694" cy="58601"/>
              </a:xfrm>
              <a:custGeom>
                <a:avLst/>
                <a:gdLst>
                  <a:gd name="connsiteX0" fmla="*/ 27362 w 31694"/>
                  <a:gd name="connsiteY0" fmla="*/ 0 h 58601"/>
                  <a:gd name="connsiteX1" fmla="*/ 4788 w 31694"/>
                  <a:gd name="connsiteY1" fmla="*/ 0 h 58601"/>
                  <a:gd name="connsiteX2" fmla="*/ 0 w 31694"/>
                  <a:gd name="connsiteY2" fmla="*/ 58601 h 58601"/>
                  <a:gd name="connsiteX3" fmla="*/ 31695 w 31694"/>
                  <a:gd name="connsiteY3" fmla="*/ 58601 h 58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94" h="58601">
                    <a:moveTo>
                      <a:pt x="27362" y="0"/>
                    </a:moveTo>
                    <a:lnTo>
                      <a:pt x="4788" y="0"/>
                    </a:lnTo>
                    <a:lnTo>
                      <a:pt x="0" y="58601"/>
                    </a:lnTo>
                    <a:lnTo>
                      <a:pt x="31695" y="58601"/>
                    </a:lnTo>
                    <a:close/>
                  </a:path>
                </a:pathLst>
              </a:custGeom>
              <a:grpFill/>
              <a:ln w="2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D55C1CB1-EED4-47F3-A32A-99DE2405D486}"/>
                  </a:ext>
                </a:extLst>
              </p:cNvPr>
              <p:cNvSpPr/>
              <p:nvPr/>
            </p:nvSpPr>
            <p:spPr>
              <a:xfrm>
                <a:off x="-654105" y="2633083"/>
                <a:ext cx="39903" cy="41955"/>
              </a:xfrm>
              <a:custGeom>
                <a:avLst/>
                <a:gdLst>
                  <a:gd name="connsiteX0" fmla="*/ 0 w 39903"/>
                  <a:gd name="connsiteY0" fmla="*/ 41956 h 41955"/>
                  <a:gd name="connsiteX1" fmla="*/ 39904 w 39903"/>
                  <a:gd name="connsiteY1" fmla="*/ 41956 h 41955"/>
                  <a:gd name="connsiteX2" fmla="*/ 36711 w 39903"/>
                  <a:gd name="connsiteY2" fmla="*/ 0 h 41955"/>
                  <a:gd name="connsiteX3" fmla="*/ 3420 w 39903"/>
                  <a:gd name="connsiteY3" fmla="*/ 0 h 41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903" h="41955">
                    <a:moveTo>
                      <a:pt x="0" y="41956"/>
                    </a:moveTo>
                    <a:lnTo>
                      <a:pt x="39904" y="41956"/>
                    </a:lnTo>
                    <a:lnTo>
                      <a:pt x="36711" y="0"/>
                    </a:lnTo>
                    <a:lnTo>
                      <a:pt x="3420" y="0"/>
                    </a:lnTo>
                    <a:close/>
                  </a:path>
                </a:pathLst>
              </a:custGeom>
              <a:grpFill/>
              <a:ln w="2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3295D4C6-0C2F-4A62-81D2-A0E6D0F58E33}"/>
                  </a:ext>
                </a:extLst>
              </p:cNvPr>
              <p:cNvGrpSpPr/>
              <p:nvPr/>
            </p:nvGrpSpPr>
            <p:grpSpPr>
              <a:xfrm>
                <a:off x="-435514" y="2116760"/>
                <a:ext cx="194843" cy="198486"/>
                <a:chOff x="-393914" y="1655496"/>
                <a:chExt cx="194843" cy="198486"/>
              </a:xfrm>
              <a:grpFill/>
            </p:grpSpPr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88DDB9A9-C46A-499A-81B1-0476FB9143CC}"/>
                    </a:ext>
                  </a:extLst>
                </p:cNvPr>
                <p:cNvSpPr/>
                <p:nvPr/>
              </p:nvSpPr>
              <p:spPr>
                <a:xfrm>
                  <a:off x="-393914" y="1718764"/>
                  <a:ext cx="134448" cy="135218"/>
                </a:xfrm>
                <a:custGeom>
                  <a:avLst/>
                  <a:gdLst>
                    <a:gd name="connsiteX0" fmla="*/ 114721 w 134448"/>
                    <a:gd name="connsiteY0" fmla="*/ 27174 h 135218"/>
                    <a:gd name="connsiteX1" fmla="*/ 114721 w 134448"/>
                    <a:gd name="connsiteY1" fmla="*/ 27174 h 135218"/>
                    <a:gd name="connsiteX2" fmla="*/ 103796 w 134448"/>
                    <a:gd name="connsiteY2" fmla="*/ 25656 h 135218"/>
                    <a:gd name="connsiteX3" fmla="*/ 103796 w 134448"/>
                    <a:gd name="connsiteY3" fmla="*/ 17765 h 135218"/>
                    <a:gd name="connsiteX4" fmla="*/ 99243 w 134448"/>
                    <a:gd name="connsiteY4" fmla="*/ 7750 h 135218"/>
                    <a:gd name="connsiteX5" fmla="*/ 88317 w 134448"/>
                    <a:gd name="connsiteY5" fmla="*/ 9267 h 135218"/>
                    <a:gd name="connsiteX6" fmla="*/ 78302 w 134448"/>
                    <a:gd name="connsiteY6" fmla="*/ 13213 h 135218"/>
                    <a:gd name="connsiteX7" fmla="*/ 74356 w 134448"/>
                    <a:gd name="connsiteY7" fmla="*/ 6233 h 135218"/>
                    <a:gd name="connsiteX8" fmla="*/ 64948 w 134448"/>
                    <a:gd name="connsiteY8" fmla="*/ 163 h 135218"/>
                    <a:gd name="connsiteX9" fmla="*/ 56450 w 134448"/>
                    <a:gd name="connsiteY9" fmla="*/ 6233 h 135218"/>
                    <a:gd name="connsiteX10" fmla="*/ 52505 w 134448"/>
                    <a:gd name="connsiteY10" fmla="*/ 14123 h 135218"/>
                    <a:gd name="connsiteX11" fmla="*/ 42489 w 134448"/>
                    <a:gd name="connsiteY11" fmla="*/ 11088 h 135218"/>
                    <a:gd name="connsiteX12" fmla="*/ 31564 w 134448"/>
                    <a:gd name="connsiteY12" fmla="*/ 10178 h 135218"/>
                    <a:gd name="connsiteX13" fmla="*/ 27011 w 134448"/>
                    <a:gd name="connsiteY13" fmla="*/ 20193 h 135218"/>
                    <a:gd name="connsiteX14" fmla="*/ 25494 w 134448"/>
                    <a:gd name="connsiteY14" fmla="*/ 31119 h 135218"/>
                    <a:gd name="connsiteX15" fmla="*/ 17603 w 134448"/>
                    <a:gd name="connsiteY15" fmla="*/ 30209 h 135218"/>
                    <a:gd name="connsiteX16" fmla="*/ 7587 w 134448"/>
                    <a:gd name="connsiteY16" fmla="*/ 35672 h 135218"/>
                    <a:gd name="connsiteX17" fmla="*/ 9105 w 134448"/>
                    <a:gd name="connsiteY17" fmla="*/ 46597 h 135218"/>
                    <a:gd name="connsiteX18" fmla="*/ 13050 w 134448"/>
                    <a:gd name="connsiteY18" fmla="*/ 56613 h 135218"/>
                    <a:gd name="connsiteX19" fmla="*/ 6070 w 134448"/>
                    <a:gd name="connsiteY19" fmla="*/ 60558 h 135218"/>
                    <a:gd name="connsiteX20" fmla="*/ 0 w 134448"/>
                    <a:gd name="connsiteY20" fmla="*/ 69967 h 135218"/>
                    <a:gd name="connsiteX21" fmla="*/ 6070 w 134448"/>
                    <a:gd name="connsiteY21" fmla="*/ 78465 h 135218"/>
                    <a:gd name="connsiteX22" fmla="*/ 14568 w 134448"/>
                    <a:gd name="connsiteY22" fmla="*/ 85445 h 135218"/>
                    <a:gd name="connsiteX23" fmla="*/ 10622 w 134448"/>
                    <a:gd name="connsiteY23" fmla="*/ 92425 h 135218"/>
                    <a:gd name="connsiteX24" fmla="*/ 9712 w 134448"/>
                    <a:gd name="connsiteY24" fmla="*/ 103351 h 135218"/>
                    <a:gd name="connsiteX25" fmla="*/ 19727 w 134448"/>
                    <a:gd name="connsiteY25" fmla="*/ 107297 h 135218"/>
                    <a:gd name="connsiteX26" fmla="*/ 30653 w 134448"/>
                    <a:gd name="connsiteY26" fmla="*/ 109725 h 135218"/>
                    <a:gd name="connsiteX27" fmla="*/ 30653 w 134448"/>
                    <a:gd name="connsiteY27" fmla="*/ 117616 h 135218"/>
                    <a:gd name="connsiteX28" fmla="*/ 35206 w 134448"/>
                    <a:gd name="connsiteY28" fmla="*/ 127631 h 135218"/>
                    <a:gd name="connsiteX29" fmla="*/ 46131 w 134448"/>
                    <a:gd name="connsiteY29" fmla="*/ 126113 h 135218"/>
                    <a:gd name="connsiteX30" fmla="*/ 56147 w 134448"/>
                    <a:gd name="connsiteY30" fmla="*/ 122168 h 135218"/>
                    <a:gd name="connsiteX31" fmla="*/ 60092 w 134448"/>
                    <a:gd name="connsiteY31" fmla="*/ 129148 h 135218"/>
                    <a:gd name="connsiteX32" fmla="*/ 69501 w 134448"/>
                    <a:gd name="connsiteY32" fmla="*/ 135218 h 135218"/>
                    <a:gd name="connsiteX33" fmla="*/ 77998 w 134448"/>
                    <a:gd name="connsiteY33" fmla="*/ 128238 h 135218"/>
                    <a:gd name="connsiteX34" fmla="*/ 84979 w 134448"/>
                    <a:gd name="connsiteY34" fmla="*/ 119740 h 135218"/>
                    <a:gd name="connsiteX35" fmla="*/ 91959 w 134448"/>
                    <a:gd name="connsiteY35" fmla="*/ 124292 h 135218"/>
                    <a:gd name="connsiteX36" fmla="*/ 102885 w 134448"/>
                    <a:gd name="connsiteY36" fmla="*/ 125203 h 135218"/>
                    <a:gd name="connsiteX37" fmla="*/ 106831 w 134448"/>
                    <a:gd name="connsiteY37" fmla="*/ 115188 h 135218"/>
                    <a:gd name="connsiteX38" fmla="*/ 108348 w 134448"/>
                    <a:gd name="connsiteY38" fmla="*/ 104262 h 135218"/>
                    <a:gd name="connsiteX39" fmla="*/ 116846 w 134448"/>
                    <a:gd name="connsiteY39" fmla="*/ 104262 h 135218"/>
                    <a:gd name="connsiteX40" fmla="*/ 126861 w 134448"/>
                    <a:gd name="connsiteY40" fmla="*/ 99709 h 135218"/>
                    <a:gd name="connsiteX41" fmla="*/ 125344 w 134448"/>
                    <a:gd name="connsiteY41" fmla="*/ 88783 h 135218"/>
                    <a:gd name="connsiteX42" fmla="*/ 121398 w 134448"/>
                    <a:gd name="connsiteY42" fmla="*/ 78768 h 135218"/>
                    <a:gd name="connsiteX43" fmla="*/ 128379 w 134448"/>
                    <a:gd name="connsiteY43" fmla="*/ 74823 h 135218"/>
                    <a:gd name="connsiteX44" fmla="*/ 134449 w 134448"/>
                    <a:gd name="connsiteY44" fmla="*/ 65414 h 135218"/>
                    <a:gd name="connsiteX45" fmla="*/ 127468 w 134448"/>
                    <a:gd name="connsiteY45" fmla="*/ 56916 h 135218"/>
                    <a:gd name="connsiteX46" fmla="*/ 118970 w 134448"/>
                    <a:gd name="connsiteY46" fmla="*/ 49936 h 135218"/>
                    <a:gd name="connsiteX47" fmla="*/ 123523 w 134448"/>
                    <a:gd name="connsiteY47" fmla="*/ 42956 h 135218"/>
                    <a:gd name="connsiteX48" fmla="*/ 124433 w 134448"/>
                    <a:gd name="connsiteY48" fmla="*/ 32030 h 135218"/>
                    <a:gd name="connsiteX49" fmla="*/ 114721 w 134448"/>
                    <a:gd name="connsiteY49" fmla="*/ 27174 h 135218"/>
                    <a:gd name="connsiteX50" fmla="*/ 114721 w 134448"/>
                    <a:gd name="connsiteY50" fmla="*/ 27174 h 135218"/>
                    <a:gd name="connsiteX51" fmla="*/ 106224 w 134448"/>
                    <a:gd name="connsiteY51" fmla="*/ 66021 h 135218"/>
                    <a:gd name="connsiteX52" fmla="*/ 106224 w 134448"/>
                    <a:gd name="connsiteY52" fmla="*/ 66021 h 135218"/>
                    <a:gd name="connsiteX53" fmla="*/ 68894 w 134448"/>
                    <a:gd name="connsiteY53" fmla="*/ 106386 h 135218"/>
                    <a:gd name="connsiteX54" fmla="*/ 28529 w 134448"/>
                    <a:gd name="connsiteY54" fmla="*/ 68449 h 135218"/>
                    <a:gd name="connsiteX55" fmla="*/ 65859 w 134448"/>
                    <a:gd name="connsiteY55" fmla="*/ 28995 h 135218"/>
                    <a:gd name="connsiteX56" fmla="*/ 106224 w 134448"/>
                    <a:gd name="connsiteY56" fmla="*/ 66021 h 135218"/>
                    <a:gd name="connsiteX57" fmla="*/ 106224 w 134448"/>
                    <a:gd name="connsiteY57" fmla="*/ 66021 h 135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34448" h="135218">
                      <a:moveTo>
                        <a:pt x="114721" y="27174"/>
                      </a:moveTo>
                      <a:lnTo>
                        <a:pt x="114721" y="27174"/>
                      </a:lnTo>
                      <a:cubicBezTo>
                        <a:pt x="111686" y="29602"/>
                        <a:pt x="105313" y="27174"/>
                        <a:pt x="103796" y="25656"/>
                      </a:cubicBezTo>
                      <a:cubicBezTo>
                        <a:pt x="102278" y="24139"/>
                        <a:pt x="102278" y="21104"/>
                        <a:pt x="103796" y="17765"/>
                      </a:cubicBezTo>
                      <a:cubicBezTo>
                        <a:pt x="105313" y="13820"/>
                        <a:pt x="103796" y="9874"/>
                        <a:pt x="99243" y="7750"/>
                      </a:cubicBezTo>
                      <a:cubicBezTo>
                        <a:pt x="94691" y="5626"/>
                        <a:pt x="89835" y="6233"/>
                        <a:pt x="88317" y="9267"/>
                      </a:cubicBezTo>
                      <a:cubicBezTo>
                        <a:pt x="86800" y="12302"/>
                        <a:pt x="79819" y="13213"/>
                        <a:pt x="78302" y="13213"/>
                      </a:cubicBezTo>
                      <a:cubicBezTo>
                        <a:pt x="75874" y="12302"/>
                        <a:pt x="74356" y="9267"/>
                        <a:pt x="74356" y="6233"/>
                      </a:cubicBezTo>
                      <a:cubicBezTo>
                        <a:pt x="74356" y="2287"/>
                        <a:pt x="69804" y="-748"/>
                        <a:pt x="64948" y="163"/>
                      </a:cubicBezTo>
                      <a:cubicBezTo>
                        <a:pt x="60396" y="163"/>
                        <a:pt x="56450" y="3198"/>
                        <a:pt x="56450" y="6233"/>
                      </a:cubicBezTo>
                      <a:cubicBezTo>
                        <a:pt x="56450" y="10178"/>
                        <a:pt x="54933" y="13213"/>
                        <a:pt x="52505" y="14123"/>
                      </a:cubicBezTo>
                      <a:cubicBezTo>
                        <a:pt x="50987" y="14123"/>
                        <a:pt x="44007" y="14123"/>
                        <a:pt x="42489" y="11088"/>
                      </a:cubicBezTo>
                      <a:cubicBezTo>
                        <a:pt x="40972" y="8053"/>
                        <a:pt x="35509" y="7143"/>
                        <a:pt x="31564" y="10178"/>
                      </a:cubicBezTo>
                      <a:cubicBezTo>
                        <a:pt x="27011" y="12606"/>
                        <a:pt x="25494" y="17158"/>
                        <a:pt x="27011" y="20193"/>
                      </a:cubicBezTo>
                      <a:cubicBezTo>
                        <a:pt x="29439" y="23228"/>
                        <a:pt x="27011" y="29602"/>
                        <a:pt x="25494" y="31119"/>
                      </a:cubicBezTo>
                      <a:cubicBezTo>
                        <a:pt x="23976" y="32637"/>
                        <a:pt x="20941" y="32637"/>
                        <a:pt x="17603" y="30209"/>
                      </a:cubicBezTo>
                      <a:cubicBezTo>
                        <a:pt x="14568" y="28691"/>
                        <a:pt x="9712" y="31119"/>
                        <a:pt x="7587" y="35672"/>
                      </a:cubicBezTo>
                      <a:cubicBezTo>
                        <a:pt x="5159" y="39617"/>
                        <a:pt x="6070" y="45080"/>
                        <a:pt x="9105" y="46597"/>
                      </a:cubicBezTo>
                      <a:cubicBezTo>
                        <a:pt x="12140" y="48115"/>
                        <a:pt x="13050" y="54488"/>
                        <a:pt x="13050" y="56613"/>
                      </a:cubicBezTo>
                      <a:cubicBezTo>
                        <a:pt x="12140" y="58130"/>
                        <a:pt x="9105" y="60558"/>
                        <a:pt x="6070" y="60558"/>
                      </a:cubicBezTo>
                      <a:cubicBezTo>
                        <a:pt x="2124" y="60558"/>
                        <a:pt x="0" y="64504"/>
                        <a:pt x="0" y="69967"/>
                      </a:cubicBezTo>
                      <a:cubicBezTo>
                        <a:pt x="0" y="74519"/>
                        <a:pt x="3035" y="78465"/>
                        <a:pt x="6070" y="78465"/>
                      </a:cubicBezTo>
                      <a:cubicBezTo>
                        <a:pt x="10015" y="78465"/>
                        <a:pt x="13961" y="83017"/>
                        <a:pt x="14568" y="85445"/>
                      </a:cubicBezTo>
                      <a:cubicBezTo>
                        <a:pt x="15478" y="86962"/>
                        <a:pt x="13657" y="89997"/>
                        <a:pt x="10622" y="92425"/>
                      </a:cubicBezTo>
                      <a:cubicBezTo>
                        <a:pt x="7587" y="93943"/>
                        <a:pt x="6677" y="98495"/>
                        <a:pt x="9712" y="103351"/>
                      </a:cubicBezTo>
                      <a:cubicBezTo>
                        <a:pt x="12140" y="107297"/>
                        <a:pt x="16692" y="109421"/>
                        <a:pt x="19727" y="107297"/>
                      </a:cubicBezTo>
                      <a:cubicBezTo>
                        <a:pt x="22762" y="105779"/>
                        <a:pt x="29136" y="108207"/>
                        <a:pt x="30653" y="109725"/>
                      </a:cubicBezTo>
                      <a:cubicBezTo>
                        <a:pt x="32171" y="110635"/>
                        <a:pt x="32171" y="114277"/>
                        <a:pt x="30653" y="117616"/>
                      </a:cubicBezTo>
                      <a:cubicBezTo>
                        <a:pt x="28225" y="120651"/>
                        <a:pt x="30653" y="125506"/>
                        <a:pt x="35206" y="127631"/>
                      </a:cubicBezTo>
                      <a:cubicBezTo>
                        <a:pt x="39151" y="130059"/>
                        <a:pt x="44614" y="129148"/>
                        <a:pt x="46131" y="126113"/>
                      </a:cubicBezTo>
                      <a:cubicBezTo>
                        <a:pt x="47649" y="123078"/>
                        <a:pt x="54022" y="121561"/>
                        <a:pt x="56147" y="122168"/>
                      </a:cubicBezTo>
                      <a:cubicBezTo>
                        <a:pt x="58575" y="122168"/>
                        <a:pt x="60092" y="125203"/>
                        <a:pt x="60092" y="129148"/>
                      </a:cubicBezTo>
                      <a:cubicBezTo>
                        <a:pt x="60092" y="133094"/>
                        <a:pt x="64038" y="135218"/>
                        <a:pt x="69501" y="135218"/>
                      </a:cubicBezTo>
                      <a:cubicBezTo>
                        <a:pt x="74053" y="135218"/>
                        <a:pt x="77998" y="132183"/>
                        <a:pt x="77998" y="128238"/>
                      </a:cubicBezTo>
                      <a:cubicBezTo>
                        <a:pt x="77998" y="125203"/>
                        <a:pt x="82551" y="120347"/>
                        <a:pt x="84979" y="119740"/>
                      </a:cubicBezTo>
                      <a:cubicBezTo>
                        <a:pt x="86496" y="118830"/>
                        <a:pt x="89531" y="121258"/>
                        <a:pt x="91959" y="124292"/>
                      </a:cubicBezTo>
                      <a:cubicBezTo>
                        <a:pt x="93477" y="127327"/>
                        <a:pt x="98940" y="127327"/>
                        <a:pt x="102885" y="125203"/>
                      </a:cubicBezTo>
                      <a:cubicBezTo>
                        <a:pt x="106831" y="122775"/>
                        <a:pt x="108955" y="118223"/>
                        <a:pt x="106831" y="115188"/>
                      </a:cubicBezTo>
                      <a:cubicBezTo>
                        <a:pt x="105313" y="112153"/>
                        <a:pt x="107741" y="105779"/>
                        <a:pt x="108348" y="104262"/>
                      </a:cubicBezTo>
                      <a:cubicBezTo>
                        <a:pt x="109866" y="102744"/>
                        <a:pt x="113811" y="102744"/>
                        <a:pt x="116846" y="104262"/>
                      </a:cubicBezTo>
                      <a:cubicBezTo>
                        <a:pt x="119881" y="105779"/>
                        <a:pt x="124737" y="103351"/>
                        <a:pt x="126861" y="99709"/>
                      </a:cubicBezTo>
                      <a:cubicBezTo>
                        <a:pt x="129289" y="95157"/>
                        <a:pt x="128379" y="90301"/>
                        <a:pt x="125344" y="88783"/>
                      </a:cubicBezTo>
                      <a:cubicBezTo>
                        <a:pt x="122309" y="87266"/>
                        <a:pt x="120791" y="80286"/>
                        <a:pt x="121398" y="78768"/>
                      </a:cubicBezTo>
                      <a:cubicBezTo>
                        <a:pt x="121398" y="76340"/>
                        <a:pt x="124433" y="74823"/>
                        <a:pt x="128379" y="74823"/>
                      </a:cubicBezTo>
                      <a:cubicBezTo>
                        <a:pt x="132324" y="74823"/>
                        <a:pt x="134449" y="70270"/>
                        <a:pt x="134449" y="65414"/>
                      </a:cubicBezTo>
                      <a:cubicBezTo>
                        <a:pt x="134449" y="60558"/>
                        <a:pt x="131414" y="56916"/>
                        <a:pt x="127468" y="56916"/>
                      </a:cubicBezTo>
                      <a:cubicBezTo>
                        <a:pt x="124433" y="56916"/>
                        <a:pt x="119577" y="51453"/>
                        <a:pt x="118970" y="49936"/>
                      </a:cubicBezTo>
                      <a:cubicBezTo>
                        <a:pt x="118060" y="47508"/>
                        <a:pt x="120488" y="44473"/>
                        <a:pt x="123523" y="42956"/>
                      </a:cubicBezTo>
                      <a:cubicBezTo>
                        <a:pt x="126558" y="40528"/>
                        <a:pt x="126558" y="35975"/>
                        <a:pt x="124433" y="32030"/>
                      </a:cubicBezTo>
                      <a:cubicBezTo>
                        <a:pt x="122612" y="27174"/>
                        <a:pt x="117756" y="25656"/>
                        <a:pt x="114721" y="27174"/>
                      </a:cubicBezTo>
                      <a:lnTo>
                        <a:pt x="114721" y="27174"/>
                      </a:lnTo>
                      <a:close/>
                      <a:moveTo>
                        <a:pt x="106224" y="66021"/>
                      </a:moveTo>
                      <a:lnTo>
                        <a:pt x="106224" y="66021"/>
                      </a:lnTo>
                      <a:cubicBezTo>
                        <a:pt x="107134" y="87569"/>
                        <a:pt x="89835" y="105476"/>
                        <a:pt x="68894" y="106386"/>
                      </a:cubicBezTo>
                      <a:cubicBezTo>
                        <a:pt x="47042" y="107297"/>
                        <a:pt x="29439" y="89997"/>
                        <a:pt x="28529" y="68449"/>
                      </a:cubicBezTo>
                      <a:cubicBezTo>
                        <a:pt x="27618" y="47508"/>
                        <a:pt x="44917" y="29602"/>
                        <a:pt x="65859" y="28995"/>
                      </a:cubicBezTo>
                      <a:cubicBezTo>
                        <a:pt x="87710" y="28084"/>
                        <a:pt x="105617" y="44169"/>
                        <a:pt x="106224" y="66021"/>
                      </a:cubicBezTo>
                      <a:lnTo>
                        <a:pt x="106224" y="66021"/>
                      </a:lnTo>
                      <a:close/>
                    </a:path>
                  </a:pathLst>
                </a:custGeom>
                <a:grpFill/>
                <a:ln w="302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50384FC9-B6FC-4971-9E60-F33016E654E9}"/>
                    </a:ext>
                  </a:extLst>
                </p:cNvPr>
                <p:cNvSpPr/>
                <p:nvPr/>
              </p:nvSpPr>
              <p:spPr>
                <a:xfrm>
                  <a:off x="-285358" y="1675735"/>
                  <a:ext cx="86287" cy="86287"/>
                </a:xfrm>
                <a:custGeom>
                  <a:avLst/>
                  <a:gdLst>
                    <a:gd name="connsiteX0" fmla="*/ 73541 w 86287"/>
                    <a:gd name="connsiteY0" fmla="*/ 17697 h 86287"/>
                    <a:gd name="connsiteX1" fmla="*/ 73541 w 86287"/>
                    <a:gd name="connsiteY1" fmla="*/ 17697 h 86287"/>
                    <a:gd name="connsiteX2" fmla="*/ 66560 w 86287"/>
                    <a:gd name="connsiteY2" fmla="*/ 16180 h 86287"/>
                    <a:gd name="connsiteX3" fmla="*/ 66560 w 86287"/>
                    <a:gd name="connsiteY3" fmla="*/ 10717 h 86287"/>
                    <a:gd name="connsiteX4" fmla="*/ 63525 w 86287"/>
                    <a:gd name="connsiteY4" fmla="*/ 4647 h 86287"/>
                    <a:gd name="connsiteX5" fmla="*/ 56545 w 86287"/>
                    <a:gd name="connsiteY5" fmla="*/ 5558 h 86287"/>
                    <a:gd name="connsiteX6" fmla="*/ 50475 w 86287"/>
                    <a:gd name="connsiteY6" fmla="*/ 8593 h 86287"/>
                    <a:gd name="connsiteX7" fmla="*/ 47440 w 86287"/>
                    <a:gd name="connsiteY7" fmla="*/ 4040 h 86287"/>
                    <a:gd name="connsiteX8" fmla="*/ 41977 w 86287"/>
                    <a:gd name="connsiteY8" fmla="*/ 95 h 86287"/>
                    <a:gd name="connsiteX9" fmla="*/ 36514 w 86287"/>
                    <a:gd name="connsiteY9" fmla="*/ 4040 h 86287"/>
                    <a:gd name="connsiteX10" fmla="*/ 34086 w 86287"/>
                    <a:gd name="connsiteY10" fmla="*/ 8593 h 86287"/>
                    <a:gd name="connsiteX11" fmla="*/ 27106 w 86287"/>
                    <a:gd name="connsiteY11" fmla="*/ 7075 h 86287"/>
                    <a:gd name="connsiteX12" fmla="*/ 20125 w 86287"/>
                    <a:gd name="connsiteY12" fmla="*/ 6165 h 86287"/>
                    <a:gd name="connsiteX13" fmla="*/ 17697 w 86287"/>
                    <a:gd name="connsiteY13" fmla="*/ 12235 h 86287"/>
                    <a:gd name="connsiteX14" fmla="*/ 16180 w 86287"/>
                    <a:gd name="connsiteY14" fmla="*/ 19215 h 86287"/>
                    <a:gd name="connsiteX15" fmla="*/ 10717 w 86287"/>
                    <a:gd name="connsiteY15" fmla="*/ 19215 h 86287"/>
                    <a:gd name="connsiteX16" fmla="*/ 4647 w 86287"/>
                    <a:gd name="connsiteY16" fmla="*/ 22250 h 86287"/>
                    <a:gd name="connsiteX17" fmla="*/ 5558 w 86287"/>
                    <a:gd name="connsiteY17" fmla="*/ 29230 h 86287"/>
                    <a:gd name="connsiteX18" fmla="*/ 8593 w 86287"/>
                    <a:gd name="connsiteY18" fmla="*/ 36211 h 86287"/>
                    <a:gd name="connsiteX19" fmla="*/ 4040 w 86287"/>
                    <a:gd name="connsiteY19" fmla="*/ 38639 h 86287"/>
                    <a:gd name="connsiteX20" fmla="*/ 95 w 86287"/>
                    <a:gd name="connsiteY20" fmla="*/ 44709 h 86287"/>
                    <a:gd name="connsiteX21" fmla="*/ 4040 w 86287"/>
                    <a:gd name="connsiteY21" fmla="*/ 50172 h 86287"/>
                    <a:gd name="connsiteX22" fmla="*/ 9503 w 86287"/>
                    <a:gd name="connsiteY22" fmla="*/ 54724 h 86287"/>
                    <a:gd name="connsiteX23" fmla="*/ 7075 w 86287"/>
                    <a:gd name="connsiteY23" fmla="*/ 58669 h 86287"/>
                    <a:gd name="connsiteX24" fmla="*/ 6165 w 86287"/>
                    <a:gd name="connsiteY24" fmla="*/ 65650 h 86287"/>
                    <a:gd name="connsiteX25" fmla="*/ 12235 w 86287"/>
                    <a:gd name="connsiteY25" fmla="*/ 68685 h 86287"/>
                    <a:gd name="connsiteX26" fmla="*/ 19215 w 86287"/>
                    <a:gd name="connsiteY26" fmla="*/ 69595 h 86287"/>
                    <a:gd name="connsiteX27" fmla="*/ 19215 w 86287"/>
                    <a:gd name="connsiteY27" fmla="*/ 75058 h 86287"/>
                    <a:gd name="connsiteX28" fmla="*/ 22250 w 86287"/>
                    <a:gd name="connsiteY28" fmla="*/ 81128 h 86287"/>
                    <a:gd name="connsiteX29" fmla="*/ 29230 w 86287"/>
                    <a:gd name="connsiteY29" fmla="*/ 80218 h 86287"/>
                    <a:gd name="connsiteX30" fmla="*/ 36211 w 86287"/>
                    <a:gd name="connsiteY30" fmla="*/ 77790 h 86287"/>
                    <a:gd name="connsiteX31" fmla="*/ 38639 w 86287"/>
                    <a:gd name="connsiteY31" fmla="*/ 82342 h 86287"/>
                    <a:gd name="connsiteX32" fmla="*/ 44709 w 86287"/>
                    <a:gd name="connsiteY32" fmla="*/ 86288 h 86287"/>
                    <a:gd name="connsiteX33" fmla="*/ 50172 w 86287"/>
                    <a:gd name="connsiteY33" fmla="*/ 81735 h 86287"/>
                    <a:gd name="connsiteX34" fmla="*/ 54724 w 86287"/>
                    <a:gd name="connsiteY34" fmla="*/ 76272 h 86287"/>
                    <a:gd name="connsiteX35" fmla="*/ 58669 w 86287"/>
                    <a:gd name="connsiteY35" fmla="*/ 79307 h 86287"/>
                    <a:gd name="connsiteX36" fmla="*/ 65650 w 86287"/>
                    <a:gd name="connsiteY36" fmla="*/ 79307 h 86287"/>
                    <a:gd name="connsiteX37" fmla="*/ 68685 w 86287"/>
                    <a:gd name="connsiteY37" fmla="*/ 73237 h 86287"/>
                    <a:gd name="connsiteX38" fmla="*/ 69595 w 86287"/>
                    <a:gd name="connsiteY38" fmla="*/ 66257 h 86287"/>
                    <a:gd name="connsiteX39" fmla="*/ 75058 w 86287"/>
                    <a:gd name="connsiteY39" fmla="*/ 66257 h 86287"/>
                    <a:gd name="connsiteX40" fmla="*/ 81128 w 86287"/>
                    <a:gd name="connsiteY40" fmla="*/ 63222 h 86287"/>
                    <a:gd name="connsiteX41" fmla="*/ 80218 w 86287"/>
                    <a:gd name="connsiteY41" fmla="*/ 56241 h 86287"/>
                    <a:gd name="connsiteX42" fmla="*/ 77790 w 86287"/>
                    <a:gd name="connsiteY42" fmla="*/ 50172 h 86287"/>
                    <a:gd name="connsiteX43" fmla="*/ 81735 w 86287"/>
                    <a:gd name="connsiteY43" fmla="*/ 47137 h 86287"/>
                    <a:gd name="connsiteX44" fmla="*/ 86288 w 86287"/>
                    <a:gd name="connsiteY44" fmla="*/ 41674 h 86287"/>
                    <a:gd name="connsiteX45" fmla="*/ 81735 w 86287"/>
                    <a:gd name="connsiteY45" fmla="*/ 36211 h 86287"/>
                    <a:gd name="connsiteX46" fmla="*/ 76272 w 86287"/>
                    <a:gd name="connsiteY46" fmla="*/ 31658 h 86287"/>
                    <a:gd name="connsiteX47" fmla="*/ 79307 w 86287"/>
                    <a:gd name="connsiteY47" fmla="*/ 27106 h 86287"/>
                    <a:gd name="connsiteX48" fmla="*/ 79307 w 86287"/>
                    <a:gd name="connsiteY48" fmla="*/ 20125 h 86287"/>
                    <a:gd name="connsiteX49" fmla="*/ 73541 w 86287"/>
                    <a:gd name="connsiteY49" fmla="*/ 17697 h 86287"/>
                    <a:gd name="connsiteX50" fmla="*/ 73541 w 86287"/>
                    <a:gd name="connsiteY50" fmla="*/ 17697 h 86287"/>
                    <a:gd name="connsiteX51" fmla="*/ 68078 w 86287"/>
                    <a:gd name="connsiteY51" fmla="*/ 42281 h 86287"/>
                    <a:gd name="connsiteX52" fmla="*/ 68078 w 86287"/>
                    <a:gd name="connsiteY52" fmla="*/ 42281 h 86287"/>
                    <a:gd name="connsiteX53" fmla="*/ 44102 w 86287"/>
                    <a:gd name="connsiteY53" fmla="*/ 67774 h 86287"/>
                    <a:gd name="connsiteX54" fmla="*/ 17697 w 86287"/>
                    <a:gd name="connsiteY54" fmla="*/ 43798 h 86287"/>
                    <a:gd name="connsiteX55" fmla="*/ 42584 w 86287"/>
                    <a:gd name="connsiteY55" fmla="*/ 17394 h 86287"/>
                    <a:gd name="connsiteX56" fmla="*/ 68078 w 86287"/>
                    <a:gd name="connsiteY56" fmla="*/ 42281 h 86287"/>
                    <a:gd name="connsiteX57" fmla="*/ 68078 w 86287"/>
                    <a:gd name="connsiteY57" fmla="*/ 42281 h 8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6287" h="86287">
                      <a:moveTo>
                        <a:pt x="73541" y="17697"/>
                      </a:moveTo>
                      <a:lnTo>
                        <a:pt x="73541" y="17697"/>
                      </a:lnTo>
                      <a:cubicBezTo>
                        <a:pt x="71113" y="18608"/>
                        <a:pt x="67471" y="16787"/>
                        <a:pt x="66560" y="16180"/>
                      </a:cubicBezTo>
                      <a:cubicBezTo>
                        <a:pt x="65650" y="15269"/>
                        <a:pt x="65650" y="13145"/>
                        <a:pt x="66560" y="10717"/>
                      </a:cubicBezTo>
                      <a:cubicBezTo>
                        <a:pt x="67471" y="9200"/>
                        <a:pt x="66560" y="6165"/>
                        <a:pt x="63525" y="4647"/>
                      </a:cubicBezTo>
                      <a:cubicBezTo>
                        <a:pt x="60490" y="3130"/>
                        <a:pt x="57455" y="3737"/>
                        <a:pt x="56545" y="5558"/>
                      </a:cubicBezTo>
                      <a:cubicBezTo>
                        <a:pt x="55634" y="7986"/>
                        <a:pt x="51082" y="8593"/>
                        <a:pt x="50475" y="8593"/>
                      </a:cubicBezTo>
                      <a:cubicBezTo>
                        <a:pt x="48958" y="7682"/>
                        <a:pt x="47440" y="6165"/>
                        <a:pt x="47440" y="4040"/>
                      </a:cubicBezTo>
                      <a:cubicBezTo>
                        <a:pt x="47440" y="1916"/>
                        <a:pt x="45012" y="-512"/>
                        <a:pt x="41977" y="95"/>
                      </a:cubicBezTo>
                      <a:cubicBezTo>
                        <a:pt x="38942" y="95"/>
                        <a:pt x="35907" y="1612"/>
                        <a:pt x="36514" y="4040"/>
                      </a:cubicBezTo>
                      <a:cubicBezTo>
                        <a:pt x="36514" y="6468"/>
                        <a:pt x="34997" y="8593"/>
                        <a:pt x="34086" y="8593"/>
                      </a:cubicBezTo>
                      <a:cubicBezTo>
                        <a:pt x="32569" y="9503"/>
                        <a:pt x="28623" y="8593"/>
                        <a:pt x="27106" y="7075"/>
                      </a:cubicBezTo>
                      <a:cubicBezTo>
                        <a:pt x="25588" y="4647"/>
                        <a:pt x="22553" y="4647"/>
                        <a:pt x="20125" y="6165"/>
                      </a:cubicBezTo>
                      <a:cubicBezTo>
                        <a:pt x="17697" y="7682"/>
                        <a:pt x="16180" y="10717"/>
                        <a:pt x="17697" y="12235"/>
                      </a:cubicBezTo>
                      <a:cubicBezTo>
                        <a:pt x="18608" y="14663"/>
                        <a:pt x="16787" y="18304"/>
                        <a:pt x="16180" y="19215"/>
                      </a:cubicBezTo>
                      <a:cubicBezTo>
                        <a:pt x="15269" y="20732"/>
                        <a:pt x="13145" y="20732"/>
                        <a:pt x="10717" y="19215"/>
                      </a:cubicBezTo>
                      <a:cubicBezTo>
                        <a:pt x="9200" y="18304"/>
                        <a:pt x="6165" y="20125"/>
                        <a:pt x="4647" y="22250"/>
                      </a:cubicBezTo>
                      <a:cubicBezTo>
                        <a:pt x="3130" y="25285"/>
                        <a:pt x="3737" y="28320"/>
                        <a:pt x="5558" y="29230"/>
                      </a:cubicBezTo>
                      <a:cubicBezTo>
                        <a:pt x="7986" y="30748"/>
                        <a:pt x="8593" y="34693"/>
                        <a:pt x="8593" y="36211"/>
                      </a:cubicBezTo>
                      <a:cubicBezTo>
                        <a:pt x="7682" y="37121"/>
                        <a:pt x="6165" y="38639"/>
                        <a:pt x="4040" y="38639"/>
                      </a:cubicBezTo>
                      <a:cubicBezTo>
                        <a:pt x="1916" y="38639"/>
                        <a:pt x="-512" y="41067"/>
                        <a:pt x="95" y="44709"/>
                      </a:cubicBezTo>
                      <a:cubicBezTo>
                        <a:pt x="95" y="47744"/>
                        <a:pt x="1612" y="50172"/>
                        <a:pt x="4040" y="50172"/>
                      </a:cubicBezTo>
                      <a:cubicBezTo>
                        <a:pt x="6468" y="50172"/>
                        <a:pt x="9503" y="53207"/>
                        <a:pt x="9503" y="54724"/>
                      </a:cubicBezTo>
                      <a:cubicBezTo>
                        <a:pt x="10414" y="55634"/>
                        <a:pt x="8593" y="57759"/>
                        <a:pt x="7075" y="58669"/>
                      </a:cubicBezTo>
                      <a:cubicBezTo>
                        <a:pt x="4647" y="60187"/>
                        <a:pt x="4647" y="63222"/>
                        <a:pt x="6165" y="65650"/>
                      </a:cubicBezTo>
                      <a:cubicBezTo>
                        <a:pt x="7682" y="68685"/>
                        <a:pt x="10717" y="69595"/>
                        <a:pt x="12235" y="68685"/>
                      </a:cubicBezTo>
                      <a:cubicBezTo>
                        <a:pt x="14663" y="67167"/>
                        <a:pt x="18304" y="68685"/>
                        <a:pt x="19215" y="69595"/>
                      </a:cubicBezTo>
                      <a:cubicBezTo>
                        <a:pt x="20732" y="70506"/>
                        <a:pt x="20732" y="72630"/>
                        <a:pt x="19215" y="75058"/>
                      </a:cubicBezTo>
                      <a:cubicBezTo>
                        <a:pt x="18304" y="77486"/>
                        <a:pt x="20125" y="79611"/>
                        <a:pt x="22250" y="81128"/>
                      </a:cubicBezTo>
                      <a:cubicBezTo>
                        <a:pt x="25285" y="82646"/>
                        <a:pt x="28320" y="82039"/>
                        <a:pt x="29230" y="80218"/>
                      </a:cubicBezTo>
                      <a:cubicBezTo>
                        <a:pt x="30748" y="77790"/>
                        <a:pt x="34693" y="77183"/>
                        <a:pt x="36211" y="77790"/>
                      </a:cubicBezTo>
                      <a:cubicBezTo>
                        <a:pt x="37121" y="77790"/>
                        <a:pt x="38639" y="80218"/>
                        <a:pt x="38639" y="82342"/>
                      </a:cubicBezTo>
                      <a:cubicBezTo>
                        <a:pt x="38639" y="84770"/>
                        <a:pt x="41067" y="86288"/>
                        <a:pt x="44709" y="86288"/>
                      </a:cubicBezTo>
                      <a:cubicBezTo>
                        <a:pt x="47744" y="86288"/>
                        <a:pt x="50172" y="83860"/>
                        <a:pt x="50172" y="81735"/>
                      </a:cubicBezTo>
                      <a:cubicBezTo>
                        <a:pt x="50172" y="79307"/>
                        <a:pt x="53206" y="77183"/>
                        <a:pt x="54724" y="76272"/>
                      </a:cubicBezTo>
                      <a:cubicBezTo>
                        <a:pt x="55634" y="76272"/>
                        <a:pt x="57759" y="77183"/>
                        <a:pt x="58669" y="79307"/>
                      </a:cubicBezTo>
                      <a:cubicBezTo>
                        <a:pt x="60187" y="80825"/>
                        <a:pt x="63222" y="80825"/>
                        <a:pt x="65650" y="79307"/>
                      </a:cubicBezTo>
                      <a:cubicBezTo>
                        <a:pt x="68685" y="77790"/>
                        <a:pt x="69595" y="74755"/>
                        <a:pt x="68685" y="73237"/>
                      </a:cubicBezTo>
                      <a:cubicBezTo>
                        <a:pt x="67167" y="70809"/>
                        <a:pt x="68685" y="67167"/>
                        <a:pt x="69595" y="66257"/>
                      </a:cubicBezTo>
                      <a:cubicBezTo>
                        <a:pt x="70506" y="65346"/>
                        <a:pt x="72630" y="65346"/>
                        <a:pt x="75058" y="66257"/>
                      </a:cubicBezTo>
                      <a:cubicBezTo>
                        <a:pt x="77486" y="67167"/>
                        <a:pt x="79611" y="66257"/>
                        <a:pt x="81128" y="63222"/>
                      </a:cubicBezTo>
                      <a:cubicBezTo>
                        <a:pt x="82646" y="60187"/>
                        <a:pt x="82039" y="57152"/>
                        <a:pt x="80218" y="56241"/>
                      </a:cubicBezTo>
                      <a:cubicBezTo>
                        <a:pt x="77790" y="55331"/>
                        <a:pt x="77183" y="50779"/>
                        <a:pt x="77790" y="50172"/>
                      </a:cubicBezTo>
                      <a:cubicBezTo>
                        <a:pt x="77790" y="48654"/>
                        <a:pt x="80218" y="47137"/>
                        <a:pt x="81735" y="47137"/>
                      </a:cubicBezTo>
                      <a:cubicBezTo>
                        <a:pt x="84163" y="47137"/>
                        <a:pt x="86288" y="44709"/>
                        <a:pt x="86288" y="41674"/>
                      </a:cubicBezTo>
                      <a:cubicBezTo>
                        <a:pt x="85377" y="38639"/>
                        <a:pt x="83860" y="35604"/>
                        <a:pt x="81735" y="36211"/>
                      </a:cubicBezTo>
                      <a:cubicBezTo>
                        <a:pt x="79307" y="36211"/>
                        <a:pt x="77183" y="32265"/>
                        <a:pt x="76272" y="31658"/>
                      </a:cubicBezTo>
                      <a:cubicBezTo>
                        <a:pt x="75362" y="30141"/>
                        <a:pt x="77183" y="28623"/>
                        <a:pt x="79307" y="27106"/>
                      </a:cubicBezTo>
                      <a:cubicBezTo>
                        <a:pt x="80825" y="25588"/>
                        <a:pt x="80825" y="22553"/>
                        <a:pt x="79307" y="20125"/>
                      </a:cubicBezTo>
                      <a:cubicBezTo>
                        <a:pt x="78397" y="16787"/>
                        <a:pt x="75058" y="16180"/>
                        <a:pt x="73541" y="17697"/>
                      </a:cubicBezTo>
                      <a:lnTo>
                        <a:pt x="73541" y="17697"/>
                      </a:lnTo>
                      <a:close/>
                      <a:moveTo>
                        <a:pt x="68078" y="42281"/>
                      </a:moveTo>
                      <a:lnTo>
                        <a:pt x="68078" y="42281"/>
                      </a:lnTo>
                      <a:cubicBezTo>
                        <a:pt x="68078" y="55331"/>
                        <a:pt x="57152" y="67167"/>
                        <a:pt x="44102" y="67774"/>
                      </a:cubicBezTo>
                      <a:cubicBezTo>
                        <a:pt x="30141" y="67774"/>
                        <a:pt x="18608" y="56848"/>
                        <a:pt x="17697" y="43798"/>
                      </a:cubicBezTo>
                      <a:cubicBezTo>
                        <a:pt x="17697" y="29837"/>
                        <a:pt x="28623" y="18304"/>
                        <a:pt x="42584" y="17394"/>
                      </a:cubicBezTo>
                      <a:cubicBezTo>
                        <a:pt x="55938" y="17697"/>
                        <a:pt x="67471" y="28320"/>
                        <a:pt x="68078" y="42281"/>
                      </a:cubicBezTo>
                      <a:lnTo>
                        <a:pt x="68078" y="42281"/>
                      </a:lnTo>
                      <a:close/>
                    </a:path>
                  </a:pathLst>
                </a:custGeom>
                <a:grpFill/>
                <a:ln w="302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B760AD64-4032-4AA3-BB9A-37EAEA51CFA5}"/>
                    </a:ext>
                  </a:extLst>
                </p:cNvPr>
                <p:cNvSpPr/>
                <p:nvPr/>
              </p:nvSpPr>
              <p:spPr>
                <a:xfrm>
                  <a:off x="-345962" y="1655496"/>
                  <a:ext cx="66465" cy="66162"/>
                </a:xfrm>
                <a:custGeom>
                  <a:avLst/>
                  <a:gdLst>
                    <a:gd name="connsiteX0" fmla="*/ 56754 w 66465"/>
                    <a:gd name="connsiteY0" fmla="*/ 13050 h 66162"/>
                    <a:gd name="connsiteX1" fmla="*/ 56754 w 66465"/>
                    <a:gd name="connsiteY1" fmla="*/ 13050 h 66162"/>
                    <a:gd name="connsiteX2" fmla="*/ 51291 w 66465"/>
                    <a:gd name="connsiteY2" fmla="*/ 12140 h 66162"/>
                    <a:gd name="connsiteX3" fmla="*/ 51291 w 66465"/>
                    <a:gd name="connsiteY3" fmla="*/ 8194 h 66162"/>
                    <a:gd name="connsiteX4" fmla="*/ 48863 w 66465"/>
                    <a:gd name="connsiteY4" fmla="*/ 3642 h 66162"/>
                    <a:gd name="connsiteX5" fmla="*/ 43400 w 66465"/>
                    <a:gd name="connsiteY5" fmla="*/ 4552 h 66162"/>
                    <a:gd name="connsiteX6" fmla="*/ 38847 w 66465"/>
                    <a:gd name="connsiteY6" fmla="*/ 6070 h 66162"/>
                    <a:gd name="connsiteX7" fmla="*/ 36420 w 66465"/>
                    <a:gd name="connsiteY7" fmla="*/ 3035 h 66162"/>
                    <a:gd name="connsiteX8" fmla="*/ 31867 w 66465"/>
                    <a:gd name="connsiteY8" fmla="*/ 0 h 66162"/>
                    <a:gd name="connsiteX9" fmla="*/ 27922 w 66465"/>
                    <a:gd name="connsiteY9" fmla="*/ 3035 h 66162"/>
                    <a:gd name="connsiteX10" fmla="*/ 26404 w 66465"/>
                    <a:gd name="connsiteY10" fmla="*/ 6980 h 66162"/>
                    <a:gd name="connsiteX11" fmla="*/ 20941 w 66465"/>
                    <a:gd name="connsiteY11" fmla="*/ 5463 h 66162"/>
                    <a:gd name="connsiteX12" fmla="*/ 15478 w 66465"/>
                    <a:gd name="connsiteY12" fmla="*/ 4552 h 66162"/>
                    <a:gd name="connsiteX13" fmla="*/ 13050 w 66465"/>
                    <a:gd name="connsiteY13" fmla="*/ 10015 h 66162"/>
                    <a:gd name="connsiteX14" fmla="*/ 12140 w 66465"/>
                    <a:gd name="connsiteY14" fmla="*/ 15478 h 66162"/>
                    <a:gd name="connsiteX15" fmla="*/ 8194 w 66465"/>
                    <a:gd name="connsiteY15" fmla="*/ 14568 h 66162"/>
                    <a:gd name="connsiteX16" fmla="*/ 3642 w 66465"/>
                    <a:gd name="connsiteY16" fmla="*/ 17603 h 66162"/>
                    <a:gd name="connsiteX17" fmla="*/ 4552 w 66465"/>
                    <a:gd name="connsiteY17" fmla="*/ 23066 h 66162"/>
                    <a:gd name="connsiteX18" fmla="*/ 6070 w 66465"/>
                    <a:gd name="connsiteY18" fmla="*/ 27618 h 66162"/>
                    <a:gd name="connsiteX19" fmla="*/ 3035 w 66465"/>
                    <a:gd name="connsiteY19" fmla="*/ 30046 h 66162"/>
                    <a:gd name="connsiteX20" fmla="*/ 0 w 66465"/>
                    <a:gd name="connsiteY20" fmla="*/ 33992 h 66162"/>
                    <a:gd name="connsiteX21" fmla="*/ 3035 w 66465"/>
                    <a:gd name="connsiteY21" fmla="*/ 38544 h 66162"/>
                    <a:gd name="connsiteX22" fmla="*/ 6980 w 66465"/>
                    <a:gd name="connsiteY22" fmla="*/ 41579 h 66162"/>
                    <a:gd name="connsiteX23" fmla="*/ 5463 w 66465"/>
                    <a:gd name="connsiteY23" fmla="*/ 45524 h 66162"/>
                    <a:gd name="connsiteX24" fmla="*/ 4552 w 66465"/>
                    <a:gd name="connsiteY24" fmla="*/ 50987 h 66162"/>
                    <a:gd name="connsiteX25" fmla="*/ 10015 w 66465"/>
                    <a:gd name="connsiteY25" fmla="*/ 52505 h 66162"/>
                    <a:gd name="connsiteX26" fmla="*/ 14568 w 66465"/>
                    <a:gd name="connsiteY26" fmla="*/ 53415 h 66162"/>
                    <a:gd name="connsiteX27" fmla="*/ 14568 w 66465"/>
                    <a:gd name="connsiteY27" fmla="*/ 57968 h 66162"/>
                    <a:gd name="connsiteX28" fmla="*/ 16996 w 66465"/>
                    <a:gd name="connsiteY28" fmla="*/ 62520 h 66162"/>
                    <a:gd name="connsiteX29" fmla="*/ 22459 w 66465"/>
                    <a:gd name="connsiteY29" fmla="*/ 61610 h 66162"/>
                    <a:gd name="connsiteX30" fmla="*/ 27922 w 66465"/>
                    <a:gd name="connsiteY30" fmla="*/ 59182 h 66162"/>
                    <a:gd name="connsiteX31" fmla="*/ 29439 w 66465"/>
                    <a:gd name="connsiteY31" fmla="*/ 63127 h 66162"/>
                    <a:gd name="connsiteX32" fmla="*/ 33992 w 66465"/>
                    <a:gd name="connsiteY32" fmla="*/ 66162 h 66162"/>
                    <a:gd name="connsiteX33" fmla="*/ 38544 w 66465"/>
                    <a:gd name="connsiteY33" fmla="*/ 63127 h 66162"/>
                    <a:gd name="connsiteX34" fmla="*/ 41579 w 66465"/>
                    <a:gd name="connsiteY34" fmla="*/ 58575 h 66162"/>
                    <a:gd name="connsiteX35" fmla="*/ 45524 w 66465"/>
                    <a:gd name="connsiteY35" fmla="*/ 61003 h 66162"/>
                    <a:gd name="connsiteX36" fmla="*/ 50987 w 66465"/>
                    <a:gd name="connsiteY36" fmla="*/ 61003 h 66162"/>
                    <a:gd name="connsiteX37" fmla="*/ 52505 w 66465"/>
                    <a:gd name="connsiteY37" fmla="*/ 56450 h 66162"/>
                    <a:gd name="connsiteX38" fmla="*/ 53415 w 66465"/>
                    <a:gd name="connsiteY38" fmla="*/ 50987 h 66162"/>
                    <a:gd name="connsiteX39" fmla="*/ 57361 w 66465"/>
                    <a:gd name="connsiteY39" fmla="*/ 50987 h 66162"/>
                    <a:gd name="connsiteX40" fmla="*/ 62824 w 66465"/>
                    <a:gd name="connsiteY40" fmla="*/ 48559 h 66162"/>
                    <a:gd name="connsiteX41" fmla="*/ 61913 w 66465"/>
                    <a:gd name="connsiteY41" fmla="*/ 43096 h 66162"/>
                    <a:gd name="connsiteX42" fmla="*/ 59485 w 66465"/>
                    <a:gd name="connsiteY42" fmla="*/ 38544 h 66162"/>
                    <a:gd name="connsiteX43" fmla="*/ 63431 w 66465"/>
                    <a:gd name="connsiteY43" fmla="*/ 36116 h 66162"/>
                    <a:gd name="connsiteX44" fmla="*/ 66466 w 66465"/>
                    <a:gd name="connsiteY44" fmla="*/ 31564 h 66162"/>
                    <a:gd name="connsiteX45" fmla="*/ 62520 w 66465"/>
                    <a:gd name="connsiteY45" fmla="*/ 27618 h 66162"/>
                    <a:gd name="connsiteX46" fmla="*/ 58575 w 66465"/>
                    <a:gd name="connsiteY46" fmla="*/ 23673 h 66162"/>
                    <a:gd name="connsiteX47" fmla="*/ 61003 w 66465"/>
                    <a:gd name="connsiteY47" fmla="*/ 20638 h 66162"/>
                    <a:gd name="connsiteX48" fmla="*/ 61003 w 66465"/>
                    <a:gd name="connsiteY48" fmla="*/ 15175 h 66162"/>
                    <a:gd name="connsiteX49" fmla="*/ 56754 w 66465"/>
                    <a:gd name="connsiteY49" fmla="*/ 13050 h 66162"/>
                    <a:gd name="connsiteX50" fmla="*/ 56754 w 66465"/>
                    <a:gd name="connsiteY50" fmla="*/ 13050 h 66162"/>
                    <a:gd name="connsiteX51" fmla="*/ 52808 w 66465"/>
                    <a:gd name="connsiteY51" fmla="*/ 32474 h 66162"/>
                    <a:gd name="connsiteX52" fmla="*/ 52808 w 66465"/>
                    <a:gd name="connsiteY52" fmla="*/ 32474 h 66162"/>
                    <a:gd name="connsiteX53" fmla="*/ 34295 w 66465"/>
                    <a:gd name="connsiteY53" fmla="*/ 52505 h 66162"/>
                    <a:gd name="connsiteX54" fmla="*/ 14264 w 66465"/>
                    <a:gd name="connsiteY54" fmla="*/ 33992 h 66162"/>
                    <a:gd name="connsiteX55" fmla="*/ 32778 w 66465"/>
                    <a:gd name="connsiteY55" fmla="*/ 13961 h 66162"/>
                    <a:gd name="connsiteX56" fmla="*/ 52808 w 66465"/>
                    <a:gd name="connsiteY56" fmla="*/ 32474 h 66162"/>
                    <a:gd name="connsiteX57" fmla="*/ 52808 w 66465"/>
                    <a:gd name="connsiteY57" fmla="*/ 32474 h 6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66465" h="66162">
                      <a:moveTo>
                        <a:pt x="56754" y="13050"/>
                      </a:moveTo>
                      <a:lnTo>
                        <a:pt x="56754" y="13050"/>
                      </a:lnTo>
                      <a:cubicBezTo>
                        <a:pt x="55236" y="14568"/>
                        <a:pt x="52201" y="13050"/>
                        <a:pt x="51291" y="12140"/>
                      </a:cubicBezTo>
                      <a:cubicBezTo>
                        <a:pt x="50380" y="11229"/>
                        <a:pt x="50380" y="9712"/>
                        <a:pt x="51291" y="8194"/>
                      </a:cubicBezTo>
                      <a:cubicBezTo>
                        <a:pt x="52201" y="6677"/>
                        <a:pt x="51291" y="4249"/>
                        <a:pt x="48863" y="3642"/>
                      </a:cubicBezTo>
                      <a:cubicBezTo>
                        <a:pt x="46435" y="2124"/>
                        <a:pt x="44310" y="2731"/>
                        <a:pt x="43400" y="4552"/>
                      </a:cubicBezTo>
                      <a:cubicBezTo>
                        <a:pt x="42489" y="6070"/>
                        <a:pt x="39454" y="6070"/>
                        <a:pt x="38847" y="6070"/>
                      </a:cubicBezTo>
                      <a:cubicBezTo>
                        <a:pt x="37330" y="6070"/>
                        <a:pt x="36420" y="4552"/>
                        <a:pt x="36420" y="3035"/>
                      </a:cubicBezTo>
                      <a:cubicBezTo>
                        <a:pt x="36420" y="607"/>
                        <a:pt x="33992" y="0"/>
                        <a:pt x="31867" y="0"/>
                      </a:cubicBezTo>
                      <a:cubicBezTo>
                        <a:pt x="29439" y="0"/>
                        <a:pt x="27922" y="1517"/>
                        <a:pt x="27922" y="3035"/>
                      </a:cubicBezTo>
                      <a:cubicBezTo>
                        <a:pt x="27922" y="4552"/>
                        <a:pt x="27011" y="6070"/>
                        <a:pt x="26404" y="6980"/>
                      </a:cubicBezTo>
                      <a:cubicBezTo>
                        <a:pt x="24887" y="6980"/>
                        <a:pt x="21852" y="6980"/>
                        <a:pt x="20941" y="5463"/>
                      </a:cubicBezTo>
                      <a:cubicBezTo>
                        <a:pt x="20031" y="3945"/>
                        <a:pt x="16996" y="3035"/>
                        <a:pt x="15478" y="4552"/>
                      </a:cubicBezTo>
                      <a:cubicBezTo>
                        <a:pt x="13050" y="6070"/>
                        <a:pt x="12443" y="8498"/>
                        <a:pt x="13050" y="10015"/>
                      </a:cubicBezTo>
                      <a:cubicBezTo>
                        <a:pt x="13961" y="11533"/>
                        <a:pt x="13050" y="14568"/>
                        <a:pt x="12140" y="15478"/>
                      </a:cubicBezTo>
                      <a:cubicBezTo>
                        <a:pt x="11229" y="16389"/>
                        <a:pt x="9712" y="15478"/>
                        <a:pt x="8194" y="14568"/>
                      </a:cubicBezTo>
                      <a:cubicBezTo>
                        <a:pt x="6677" y="13657"/>
                        <a:pt x="4249" y="15478"/>
                        <a:pt x="3642" y="17603"/>
                      </a:cubicBezTo>
                      <a:cubicBezTo>
                        <a:pt x="2124" y="19120"/>
                        <a:pt x="2731" y="21548"/>
                        <a:pt x="4552" y="23066"/>
                      </a:cubicBezTo>
                      <a:cubicBezTo>
                        <a:pt x="6070" y="23976"/>
                        <a:pt x="6070" y="27011"/>
                        <a:pt x="6070" y="27618"/>
                      </a:cubicBezTo>
                      <a:cubicBezTo>
                        <a:pt x="6070" y="28225"/>
                        <a:pt x="4552" y="29136"/>
                        <a:pt x="3035" y="30046"/>
                      </a:cubicBezTo>
                      <a:cubicBezTo>
                        <a:pt x="607" y="30046"/>
                        <a:pt x="0" y="31564"/>
                        <a:pt x="0" y="33992"/>
                      </a:cubicBezTo>
                      <a:cubicBezTo>
                        <a:pt x="0" y="36420"/>
                        <a:pt x="1517" y="38544"/>
                        <a:pt x="3035" y="38544"/>
                      </a:cubicBezTo>
                      <a:cubicBezTo>
                        <a:pt x="4552" y="38544"/>
                        <a:pt x="6980" y="40972"/>
                        <a:pt x="6980" y="41579"/>
                      </a:cubicBezTo>
                      <a:cubicBezTo>
                        <a:pt x="7891" y="42489"/>
                        <a:pt x="6070" y="44007"/>
                        <a:pt x="5463" y="45524"/>
                      </a:cubicBezTo>
                      <a:cubicBezTo>
                        <a:pt x="3945" y="46435"/>
                        <a:pt x="3035" y="48559"/>
                        <a:pt x="4552" y="50987"/>
                      </a:cubicBezTo>
                      <a:cubicBezTo>
                        <a:pt x="6070" y="52505"/>
                        <a:pt x="8498" y="53415"/>
                        <a:pt x="10015" y="52505"/>
                      </a:cubicBezTo>
                      <a:cubicBezTo>
                        <a:pt x="10926" y="51594"/>
                        <a:pt x="13961" y="53415"/>
                        <a:pt x="14568" y="53415"/>
                      </a:cubicBezTo>
                      <a:cubicBezTo>
                        <a:pt x="15478" y="54326"/>
                        <a:pt x="15478" y="56450"/>
                        <a:pt x="14568" y="57968"/>
                      </a:cubicBezTo>
                      <a:cubicBezTo>
                        <a:pt x="13657" y="59485"/>
                        <a:pt x="15478" y="61003"/>
                        <a:pt x="16996" y="62520"/>
                      </a:cubicBezTo>
                      <a:cubicBezTo>
                        <a:pt x="19424" y="63431"/>
                        <a:pt x="21548" y="63431"/>
                        <a:pt x="22459" y="61610"/>
                      </a:cubicBezTo>
                      <a:cubicBezTo>
                        <a:pt x="23976" y="60092"/>
                        <a:pt x="27011" y="59182"/>
                        <a:pt x="27922" y="59182"/>
                      </a:cubicBezTo>
                      <a:cubicBezTo>
                        <a:pt x="28832" y="60092"/>
                        <a:pt x="29439" y="61610"/>
                        <a:pt x="29439" y="63127"/>
                      </a:cubicBezTo>
                      <a:cubicBezTo>
                        <a:pt x="29439" y="64645"/>
                        <a:pt x="31867" y="66162"/>
                        <a:pt x="33992" y="66162"/>
                      </a:cubicBezTo>
                      <a:cubicBezTo>
                        <a:pt x="36420" y="66162"/>
                        <a:pt x="38544" y="64645"/>
                        <a:pt x="38544" y="63127"/>
                      </a:cubicBezTo>
                      <a:cubicBezTo>
                        <a:pt x="38544" y="60699"/>
                        <a:pt x="40972" y="59182"/>
                        <a:pt x="41579" y="58575"/>
                      </a:cubicBezTo>
                      <a:cubicBezTo>
                        <a:pt x="42489" y="58575"/>
                        <a:pt x="44007" y="59485"/>
                        <a:pt x="45524" y="61003"/>
                      </a:cubicBezTo>
                      <a:cubicBezTo>
                        <a:pt x="46435" y="62520"/>
                        <a:pt x="48559" y="62520"/>
                        <a:pt x="50987" y="61003"/>
                      </a:cubicBezTo>
                      <a:cubicBezTo>
                        <a:pt x="52505" y="60092"/>
                        <a:pt x="54022" y="57968"/>
                        <a:pt x="52505" y="56450"/>
                      </a:cubicBezTo>
                      <a:cubicBezTo>
                        <a:pt x="51594" y="54933"/>
                        <a:pt x="53415" y="51898"/>
                        <a:pt x="53415" y="50987"/>
                      </a:cubicBezTo>
                      <a:cubicBezTo>
                        <a:pt x="54326" y="50077"/>
                        <a:pt x="56450" y="50077"/>
                        <a:pt x="57361" y="50987"/>
                      </a:cubicBezTo>
                      <a:cubicBezTo>
                        <a:pt x="59789" y="51898"/>
                        <a:pt x="61306" y="50987"/>
                        <a:pt x="62824" y="48559"/>
                      </a:cubicBezTo>
                      <a:cubicBezTo>
                        <a:pt x="63734" y="46131"/>
                        <a:pt x="63734" y="44007"/>
                        <a:pt x="61913" y="43096"/>
                      </a:cubicBezTo>
                      <a:cubicBezTo>
                        <a:pt x="60396" y="42186"/>
                        <a:pt x="59485" y="39151"/>
                        <a:pt x="59485" y="38544"/>
                      </a:cubicBezTo>
                      <a:cubicBezTo>
                        <a:pt x="59485" y="37027"/>
                        <a:pt x="61913" y="36116"/>
                        <a:pt x="63431" y="36116"/>
                      </a:cubicBezTo>
                      <a:cubicBezTo>
                        <a:pt x="64948" y="36116"/>
                        <a:pt x="66466" y="33688"/>
                        <a:pt x="66466" y="31564"/>
                      </a:cubicBezTo>
                      <a:cubicBezTo>
                        <a:pt x="66466" y="29136"/>
                        <a:pt x="64948" y="27618"/>
                        <a:pt x="62520" y="27618"/>
                      </a:cubicBezTo>
                      <a:cubicBezTo>
                        <a:pt x="61003" y="27618"/>
                        <a:pt x="59485" y="25190"/>
                        <a:pt x="58575" y="23673"/>
                      </a:cubicBezTo>
                      <a:cubicBezTo>
                        <a:pt x="58575" y="22762"/>
                        <a:pt x="59485" y="21245"/>
                        <a:pt x="61003" y="20638"/>
                      </a:cubicBezTo>
                      <a:cubicBezTo>
                        <a:pt x="62520" y="19727"/>
                        <a:pt x="62520" y="17603"/>
                        <a:pt x="61003" y="15175"/>
                      </a:cubicBezTo>
                      <a:cubicBezTo>
                        <a:pt x="60699" y="13050"/>
                        <a:pt x="58271" y="12443"/>
                        <a:pt x="56754" y="13050"/>
                      </a:cubicBezTo>
                      <a:lnTo>
                        <a:pt x="56754" y="13050"/>
                      </a:lnTo>
                      <a:close/>
                      <a:moveTo>
                        <a:pt x="52808" y="32474"/>
                      </a:moveTo>
                      <a:lnTo>
                        <a:pt x="52808" y="32474"/>
                      </a:lnTo>
                      <a:cubicBezTo>
                        <a:pt x="52808" y="43400"/>
                        <a:pt x="44310" y="51898"/>
                        <a:pt x="34295" y="52505"/>
                      </a:cubicBezTo>
                      <a:cubicBezTo>
                        <a:pt x="23369" y="52505"/>
                        <a:pt x="14264" y="44007"/>
                        <a:pt x="14264" y="33992"/>
                      </a:cubicBezTo>
                      <a:cubicBezTo>
                        <a:pt x="14264" y="23066"/>
                        <a:pt x="22155" y="13961"/>
                        <a:pt x="32778" y="13961"/>
                      </a:cubicBezTo>
                      <a:cubicBezTo>
                        <a:pt x="43400" y="13961"/>
                        <a:pt x="52201" y="21548"/>
                        <a:pt x="52808" y="32474"/>
                      </a:cubicBezTo>
                      <a:lnTo>
                        <a:pt x="52808" y="32474"/>
                      </a:lnTo>
                      <a:close/>
                    </a:path>
                  </a:pathLst>
                </a:custGeom>
                <a:grpFill/>
                <a:ln w="302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54B208B0-6995-4530-91F1-2E1EF9D44088}"/>
                </a:ext>
              </a:extLst>
            </p:cNvPr>
            <p:cNvSpPr txBox="1"/>
            <p:nvPr/>
          </p:nvSpPr>
          <p:spPr>
            <a:xfrm>
              <a:off x="360989" y="4184867"/>
              <a:ext cx="164732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rgbClr val="292E69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[</a:t>
              </a:r>
              <a:r>
                <a:rPr lang="ko-KR" altLang="en-US" sz="1050">
                  <a:solidFill>
                    <a:srgbClr val="292E69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상황 별 요구사항</a:t>
              </a:r>
              <a:r>
                <a:rPr lang="en-US" altLang="ko-KR" sz="1050">
                  <a:solidFill>
                    <a:srgbClr val="292E69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]</a:t>
              </a:r>
              <a:endParaRPr lang="ko-KR" altLang="en-US" sz="1050">
                <a:solidFill>
                  <a:srgbClr val="292E69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sp>
        <p:nvSpPr>
          <p:cNvPr id="131" name="텍스트 개체 틀 3">
            <a:extLst>
              <a:ext uri="{FF2B5EF4-FFF2-40B4-BE49-F238E27FC236}">
                <a16:creationId xmlns:a16="http://schemas.microsoft.com/office/drawing/2014/main" id="{3E4C0404-3994-49F2-A5CA-F82EA93FDD10}"/>
              </a:ext>
            </a:extLst>
          </p:cNvPr>
          <p:cNvSpPr txBox="1">
            <a:spLocks/>
          </p:cNvSpPr>
          <p:nvPr/>
        </p:nvSpPr>
        <p:spPr>
          <a:xfrm>
            <a:off x="1342680" y="309984"/>
            <a:ext cx="4208764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자율주행 데이터 서비스 사업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C92B476-659F-42A8-9A73-530E5FB07F5B}"/>
              </a:ext>
            </a:extLst>
          </p:cNvPr>
          <p:cNvCxnSpPr>
            <a:cxnSpLocks/>
          </p:cNvCxnSpPr>
          <p:nvPr/>
        </p:nvCxnSpPr>
        <p:spPr>
          <a:xfrm>
            <a:off x="1182929" y="344613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A8BBCA62-4063-484B-BC89-648D88F4B69F}"/>
              </a:ext>
            </a:extLst>
          </p:cNvPr>
          <p:cNvSpPr txBox="1"/>
          <p:nvPr/>
        </p:nvSpPr>
        <p:spPr>
          <a:xfrm>
            <a:off x="208912" y="233518"/>
            <a:ext cx="8116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주제</a:t>
            </a:r>
            <a:r>
              <a:rPr lang="en-US" altLang="ko-KR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.</a:t>
            </a:r>
            <a:endParaRPr lang="ko-KR" altLang="en-US" sz="2600" dirty="0">
              <a:solidFill>
                <a:srgbClr val="CC0099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12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코딩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A6CF767F-1FF4-4AB4-B0E1-05AE9E2CB607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Coding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5057015-7754-4F7E-8D56-27A6D18B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40" y="1335079"/>
            <a:ext cx="2987040" cy="422148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EF6A3587-6CC3-4E11-B5F1-9C3FEB4D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493" y="1335079"/>
            <a:ext cx="3032760" cy="416814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116A6121-0314-46B0-863E-E1020F09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066" y="1335079"/>
            <a:ext cx="330708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도로, 장면, 실외, 고속도로이(가) 표시된 사진&#10;&#10;자동 생성된 설명">
            <a:extLst>
              <a:ext uri="{FF2B5EF4-FFF2-40B4-BE49-F238E27FC236}">
                <a16:creationId xmlns:a16="http://schemas.microsoft.com/office/drawing/2014/main" id="{E1CA3FBB-5A16-4506-8C29-5012EA0EC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0" r="2901"/>
          <a:stretch/>
        </p:blipFill>
        <p:spPr>
          <a:xfrm>
            <a:off x="1529927" y="914400"/>
            <a:ext cx="9722273" cy="5309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원본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49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도로, 장면, 고속도로, 트랙이(가) 표시된 사진&#10;&#10;자동 생성된 설명">
            <a:extLst>
              <a:ext uri="{FF2B5EF4-FFF2-40B4-BE49-F238E27FC236}">
                <a16:creationId xmlns:a16="http://schemas.microsoft.com/office/drawing/2014/main" id="{E42A3123-FCE3-4E7F-A32F-262C11F77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534" r="9221" b="9141"/>
          <a:stretch/>
        </p:blipFill>
        <p:spPr>
          <a:xfrm>
            <a:off x="1370207" y="913493"/>
            <a:ext cx="9746527" cy="5377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4E5A6F-2884-430A-9600-0514E9036C2D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기법</a:t>
            </a:r>
            <a:r>
              <a:rPr lang="en-US" altLang="ko-KR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1</a:t>
            </a:r>
            <a:endParaRPr lang="ko-KR" altLang="en-US" sz="2600" dirty="0">
              <a:solidFill>
                <a:srgbClr val="CC0099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D3080283-AD11-477D-A1C2-780565FE7216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71A01866-7131-4D81-ACDB-E3D847F3572F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Input Grey Image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29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도로, 장면, 고속도로, 교통이(가) 표시된 사진&#10;&#10;자동 생성된 설명">
            <a:extLst>
              <a:ext uri="{FF2B5EF4-FFF2-40B4-BE49-F238E27FC236}">
                <a16:creationId xmlns:a16="http://schemas.microsoft.com/office/drawing/2014/main" id="{EB8C7568-3078-48D9-8A69-6BB472A6F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" t="1044" r="4520" b="3766"/>
          <a:stretch/>
        </p:blipFill>
        <p:spPr>
          <a:xfrm>
            <a:off x="1278466" y="896504"/>
            <a:ext cx="9413779" cy="5265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C547F-A350-4506-A7DF-AC16A74AA447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기법</a:t>
            </a:r>
            <a:r>
              <a:rPr lang="en-US" altLang="ko-KR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2</a:t>
            </a:r>
            <a:endParaRPr lang="ko-KR" altLang="en-US" sz="2600" dirty="0">
              <a:solidFill>
                <a:srgbClr val="CC0099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9F5185-FB16-4B91-A284-623104345D61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FEEF0B67-D7F9-456A-B1A3-6DA7A350826B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730349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Histogram </a:t>
            </a:r>
            <a:r>
              <a:rPr lang="en-US" altLang="ko-KR" dirty="0" err="1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equilization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539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C92B476-659F-42A8-9A73-530E5FB07F5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도로, 장면, 고속도로, 사진이(가) 표시된 사진&#10;&#10;자동 생성된 설명">
            <a:extLst>
              <a:ext uri="{FF2B5EF4-FFF2-40B4-BE49-F238E27FC236}">
                <a16:creationId xmlns:a16="http://schemas.microsoft.com/office/drawing/2014/main" id="{8E79EE48-1B8F-448E-9219-507BD5FDD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" t="1632" r="3101" b="5661"/>
          <a:stretch/>
        </p:blipFill>
        <p:spPr>
          <a:xfrm>
            <a:off x="1214827" y="862445"/>
            <a:ext cx="9834173" cy="5326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6E89EA-B3E2-4A5B-A940-F03D01DE0847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기법</a:t>
            </a:r>
            <a:r>
              <a:rPr lang="en-US" altLang="ko-KR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3</a:t>
            </a:r>
            <a:endParaRPr lang="ko-KR" altLang="en-US" sz="2600" dirty="0">
              <a:solidFill>
                <a:srgbClr val="CC0099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7D5D3241-A370-4971-A74F-ACBB28F00960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979734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Gaussian Smoothening 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6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9D5C9C-8226-47E9-A808-9DA288848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" r="2116" b="4443"/>
          <a:stretch/>
        </p:blipFill>
        <p:spPr>
          <a:xfrm>
            <a:off x="1288474" y="841427"/>
            <a:ext cx="9853660" cy="5313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318AA-2CE0-42A9-A659-DBF788EE9831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기법</a:t>
            </a:r>
            <a:r>
              <a:rPr lang="en-US" altLang="ko-KR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4</a:t>
            </a:r>
            <a:endParaRPr lang="ko-KR" altLang="en-US" sz="2600" dirty="0">
              <a:solidFill>
                <a:srgbClr val="CC0099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6B92432-C3CC-4DFD-988F-7E814BDCAB02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517DB89D-B16E-47AD-A638-273E4A544FEF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Canny Edge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449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0FF5AE073E507468BE234DCB84BE3C9" ma:contentTypeVersion="6" ma:contentTypeDescription="새 문서를 만듭니다." ma:contentTypeScope="" ma:versionID="70012b5319e298a38d4be4377f8851a3">
  <xsd:schema xmlns:xsd="http://www.w3.org/2001/XMLSchema" xmlns:xs="http://www.w3.org/2001/XMLSchema" xmlns:p="http://schemas.microsoft.com/office/2006/metadata/properties" xmlns:ns2="3fb1edc4-42d8-4b75-82b3-940d5276c467" targetNamespace="http://schemas.microsoft.com/office/2006/metadata/properties" ma:root="true" ma:fieldsID="5f25fc9bc61345750b16de67a964265f" ns2:_="">
    <xsd:import namespace="3fb1edc4-42d8-4b75-82b3-940d5276c4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1edc4-42d8-4b75-82b3-940d5276c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0A309-42A2-4515-81E9-87B4EB84934C}">
  <ds:schemaRefs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3fb1edc4-42d8-4b75-82b3-940d5276c46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DCDCA22-98BE-4E43-B98C-648EAFF0EF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21A1FE-6229-4A85-8083-A982A3E9E5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1edc4-42d8-4b75-82b3-940d5276c4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7935</TotalTime>
  <Words>138</Words>
  <Application>Microsoft Office PowerPoint</Application>
  <PresentationFormat>와이드스크린</PresentationFormat>
  <Paragraphs>34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21" baseType="lpstr">
      <vt:lpstr>a고딕12</vt:lpstr>
      <vt:lpstr>a고딕16</vt:lpstr>
      <vt:lpstr>a고딕19</vt:lpstr>
      <vt:lpstr>Noto Sans CJK KR Medium</vt:lpstr>
      <vt:lpstr>맑은 고딕</vt:lpstr>
      <vt:lpstr>Arial</vt:lpstr>
      <vt:lpstr>Arial Nova Light</vt:lpstr>
      <vt:lpstr>Calibri</vt:lpstr>
      <vt:lpstr>KoreanGD12R</vt:lpstr>
      <vt:lpstr>KoreanGD16R</vt:lpstr>
      <vt:lpstr>KoreanGD19R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Choi Wonhee</cp:lastModifiedBy>
  <cp:revision>512</cp:revision>
  <cp:lastPrinted>2020-02-08T02:20:19Z</cp:lastPrinted>
  <dcterms:created xsi:type="dcterms:W3CDTF">2019-09-02T03:34:15Z</dcterms:created>
  <dcterms:modified xsi:type="dcterms:W3CDTF">2020-11-02T11:38:25Z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0x010100C0FF5AE073E507468BE234DCB84BE3C9</vt:lpwstr>
  </property>
</Properties>
</file>